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Abhishek Parsi"/>
  <p:cmAuthor clrIdx="1" id="1" initials="" lastIdx="3" name="Pranay Krishna Naidu Pale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23FA3E-5A66-48DA-BCE7-C8C417F3EA99}">
  <a:tblStyle styleId="{1123FA3E-5A66-48DA-BCE7-C8C417F3EA9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font" Target="fonts/RobotoMono-boldItalic.fntdata"/><Relationship Id="rId30" Type="http://schemas.openxmlformats.org/officeDocument/2006/relationships/font" Target="fonts/RobotoMon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RobotoMono-regular.fntdata"/><Relationship Id="rId27" Type="http://schemas.openxmlformats.org/officeDocument/2006/relationships/slide" Target="slides/slide20.xml"/><Relationship Id="rId29" Type="http://schemas.openxmlformats.org/officeDocument/2006/relationships/font" Target="fonts/RobotoMono-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5-09T23:33:20.794">
    <p:pos x="6000" y="0"/>
    <p:text>photos needed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5-09T23:27:47.284">
    <p:pos x="196" y="725"/>
    <p:text>Answer these questions one per each slide.</p:text>
  </p:cm>
  <p:cm authorId="1" idx="1" dt="2025-05-09T22:35:54.005">
    <p:pos x="336" y="0"/>
    <p:text>Just one page?
1. How was the model developed
2. Why and how was Isaac Sim used
3. How did it make a difference?
4. How was the model optimized to TensorRT format
5. How was docker used to offload the processing ( integration step )</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5-05-10T02:29:37.794">
    <p:pos x="6000" y="0"/>
    <p:text>Can add domain randomization video and information here. The video is shared in the group</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5-05-09T23:30:21.829">
    <p:pos x="288" y="18"/>
    <p:text>Lets put this in the end. After goal 2. This will work towards system integration</p:text>
  </p:cm>
  <p:cm authorId="0" idx="3" dt="2025-05-09T23:25:08.741">
    <p:pos x="288" y="18"/>
    <p:text>_Marked as resolved_</p:text>
  </p:cm>
  <p:cm authorId="0" idx="4" dt="2025-05-09T23:30:21.829">
    <p:pos x="288" y="18"/>
    <p:text>_Re-opened_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571ee880b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571ee880b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571ee880b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571ee880b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55853fea9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355853fea99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568b87c7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568b87c7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568b87c71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568b87c71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5718046301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35718046301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539043cb2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539043cb2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571804630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571804630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571804630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571804630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3539043cb2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3539043cb2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539043cb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539043cb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5433d19c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5433d19c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35392f0aa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35392f0aa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55853fea9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g355853fea99_1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55853fea99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355853fea99_1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55853fea99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355853fea99_1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355853fea99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g355853fea99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55853fea99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355853fea99_1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539043cb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539043cb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This is the official ASU Presentation template theme">
  <p:cSld name="CUSTOM_21">
    <p:bg>
      <p:bgPr>
        <a:solidFill>
          <a:schemeClr val="accent1"/>
        </a:solidFill>
      </p:bgPr>
    </p:bg>
    <p:spTree>
      <p:nvGrpSpPr>
        <p:cNvPr id="13" name="Shape 13"/>
        <p:cNvGrpSpPr/>
        <p:nvPr/>
      </p:nvGrpSpPr>
      <p:grpSpPr>
        <a:xfrm>
          <a:off x="0" y="0"/>
          <a:ext cx="0" cy="0"/>
          <a:chOff x="0" y="0"/>
          <a:chExt cx="0" cy="0"/>
        </a:xfrm>
      </p:grpSpPr>
      <p:pic>
        <p:nvPicPr>
          <p:cNvPr descr="ASU_Horiz_RGB_Digital_MaroonGold.png" id="14" name="Google Shape;14;p2"/>
          <p:cNvPicPr preferRelativeResize="0"/>
          <p:nvPr/>
        </p:nvPicPr>
        <p:blipFill rotWithShape="1">
          <a:blip r:embed="rId2">
            <a:alphaModFix/>
          </a:blip>
          <a:srcRect b="21284" l="6424" r="59273" t="21559"/>
          <a:stretch/>
        </p:blipFill>
        <p:spPr>
          <a:xfrm>
            <a:off x="407500" y="297225"/>
            <a:ext cx="910050" cy="420850"/>
          </a:xfrm>
          <a:prstGeom prst="rect">
            <a:avLst/>
          </a:prstGeom>
          <a:noFill/>
          <a:ln>
            <a:noFill/>
          </a:ln>
        </p:spPr>
      </p:pic>
      <p:sp>
        <p:nvSpPr>
          <p:cNvPr id="15" name="Google Shape;15;p2"/>
          <p:cNvSpPr txBox="1"/>
          <p:nvPr/>
        </p:nvSpPr>
        <p:spPr>
          <a:xfrm>
            <a:off x="420625" y="842150"/>
            <a:ext cx="8275200" cy="2919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None/>
            </a:pPr>
            <a:r>
              <a:rPr b="1" lang="en" sz="6600">
                <a:solidFill>
                  <a:schemeClr val="dk1"/>
                </a:solidFill>
              </a:rPr>
              <a:t>Official 2025 </a:t>
            </a:r>
            <a:br>
              <a:rPr b="1" lang="en" sz="6600">
                <a:solidFill>
                  <a:schemeClr val="dk1"/>
                </a:solidFill>
              </a:rPr>
            </a:br>
            <a:r>
              <a:rPr b="1" lang="en" sz="6600">
                <a:solidFill>
                  <a:schemeClr val="dk1"/>
                </a:solidFill>
              </a:rPr>
              <a:t>ASU presentation template </a:t>
            </a:r>
            <a:endParaRPr b="1" sz="6600">
              <a:solidFill>
                <a:schemeClr val="dk1"/>
              </a:solidFill>
            </a:endParaRPr>
          </a:p>
        </p:txBody>
      </p:sp>
      <p:sp>
        <p:nvSpPr>
          <p:cNvPr id="16" name="Google Shape;16;p2"/>
          <p:cNvSpPr txBox="1"/>
          <p:nvPr/>
        </p:nvSpPr>
        <p:spPr>
          <a:xfrm>
            <a:off x="420625" y="4666750"/>
            <a:ext cx="7407900" cy="1953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None/>
            </a:pPr>
            <a:r>
              <a:rPr b="1" lang="en" sz="3600">
                <a:solidFill>
                  <a:schemeClr val="lt1"/>
                </a:solidFill>
                <a:highlight>
                  <a:schemeClr val="dk1"/>
                </a:highlight>
              </a:rPr>
              <a:t>From Enterprise Brand Strategy and Management</a:t>
            </a:r>
            <a:endParaRPr b="1" sz="3600">
              <a:solidFill>
                <a:schemeClr val="lt1"/>
              </a:solidFill>
              <a:highlight>
                <a:schemeClr val="dk1"/>
              </a:high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itle slide - Maroon">
  <p:cSld name="CUSTOM_19_1_3_1_1">
    <p:bg>
      <p:bgPr>
        <a:solidFill>
          <a:schemeClr val="accent2"/>
        </a:solidFill>
      </p:bgPr>
    </p:bg>
    <p:spTree>
      <p:nvGrpSpPr>
        <p:cNvPr id="48" name="Shape 48"/>
        <p:cNvGrpSpPr/>
        <p:nvPr/>
      </p:nvGrpSpPr>
      <p:grpSpPr>
        <a:xfrm>
          <a:off x="0" y="0"/>
          <a:ext cx="0" cy="0"/>
          <a:chOff x="0" y="0"/>
          <a:chExt cx="0" cy="0"/>
        </a:xfrm>
      </p:grpSpPr>
      <p:sp>
        <p:nvSpPr>
          <p:cNvPr id="49" name="Google Shape;49;p11"/>
          <p:cNvSpPr txBox="1"/>
          <p:nvPr>
            <p:ph type="ctrTitle"/>
          </p:nvPr>
        </p:nvSpPr>
        <p:spPr>
          <a:xfrm>
            <a:off x="420625" y="994550"/>
            <a:ext cx="8275200" cy="3181800"/>
          </a:xfrm>
          <a:prstGeom prst="rect">
            <a:avLst/>
          </a:prstGeom>
        </p:spPr>
        <p:txBody>
          <a:bodyPr anchorCtr="0" anchor="t" bIns="0" lIns="0" spcFirstLastPara="1" rIns="0" wrap="square" tIns="0">
            <a:sp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p:txBody>
      </p:sp>
      <p:sp>
        <p:nvSpPr>
          <p:cNvPr id="50" name="Google Shape;50;p11"/>
          <p:cNvSpPr txBox="1"/>
          <p:nvPr>
            <p:ph idx="1" type="subTitle"/>
          </p:nvPr>
        </p:nvSpPr>
        <p:spPr>
          <a:xfrm>
            <a:off x="420625" y="629875"/>
            <a:ext cx="8275200" cy="2571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600"/>
              <a:buNone/>
              <a:defRPr b="1" sz="1600">
                <a:highlight>
                  <a:schemeClr val="l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p:txBody>
      </p:sp>
      <p:pic>
        <p:nvPicPr>
          <p:cNvPr id="51" name="Google Shape;51;p11"/>
          <p:cNvPicPr preferRelativeResize="0"/>
          <p:nvPr/>
        </p:nvPicPr>
        <p:blipFill rotWithShape="1">
          <a:blip r:embed="rId2">
            <a:alphaModFix/>
          </a:blip>
          <a:srcRect b="11223" l="0" r="0" t="11215"/>
          <a:stretch/>
        </p:blipFill>
        <p:spPr>
          <a:xfrm>
            <a:off x="6460548" y="4378866"/>
            <a:ext cx="2508149" cy="53928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1 Text and photo slide - News layout">
  <p:cSld name="CUSTOM_23_1_1_1_1_1_1_2_1_3">
    <p:spTree>
      <p:nvGrpSpPr>
        <p:cNvPr id="619" name="Shape 619"/>
        <p:cNvGrpSpPr/>
        <p:nvPr/>
      </p:nvGrpSpPr>
      <p:grpSpPr>
        <a:xfrm>
          <a:off x="0" y="0"/>
          <a:ext cx="0" cy="0"/>
          <a:chOff x="0" y="0"/>
          <a:chExt cx="0" cy="0"/>
        </a:xfrm>
      </p:grpSpPr>
      <p:sp>
        <p:nvSpPr>
          <p:cNvPr id="620" name="Google Shape;620;p101"/>
          <p:cNvSpPr/>
          <p:nvPr>
            <p:ph idx="2" type="pic"/>
          </p:nvPr>
        </p:nvSpPr>
        <p:spPr>
          <a:xfrm>
            <a:off x="9225" y="-9225"/>
            <a:ext cx="9144000" cy="2429400"/>
          </a:xfrm>
          <a:prstGeom prst="rect">
            <a:avLst/>
          </a:prstGeom>
          <a:noFill/>
          <a:ln>
            <a:noFill/>
          </a:ln>
        </p:spPr>
      </p:sp>
      <p:sp>
        <p:nvSpPr>
          <p:cNvPr id="621" name="Google Shape;621;p101"/>
          <p:cNvSpPr txBox="1"/>
          <p:nvPr>
            <p:ph type="title"/>
          </p:nvPr>
        </p:nvSpPr>
        <p:spPr>
          <a:xfrm>
            <a:off x="722550" y="1725450"/>
            <a:ext cx="7671600" cy="3102600"/>
          </a:xfrm>
          <a:prstGeom prst="rect">
            <a:avLst/>
          </a:prstGeom>
          <a:solidFill>
            <a:schemeClr val="lt1"/>
          </a:solidFill>
          <a:ln>
            <a:noFill/>
          </a:ln>
        </p:spPr>
        <p:txBody>
          <a:bodyPr anchorCtr="0" anchor="t" bIns="228600" lIns="182875" spcFirstLastPara="1" rIns="228600" wrap="square" tIns="228600">
            <a:sp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22" name="Google Shape;622;p101"/>
          <p:cNvSpPr txBox="1"/>
          <p:nvPr>
            <p:ph idx="1" type="body"/>
          </p:nvPr>
        </p:nvSpPr>
        <p:spPr>
          <a:xfrm>
            <a:off x="917225" y="2482075"/>
            <a:ext cx="7282500" cy="16944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sz="1600"/>
            </a:lvl1pPr>
            <a:lvl2pPr indent="-330200" lvl="1" marL="914400">
              <a:spcBef>
                <a:spcPts val="800"/>
              </a:spcBef>
              <a:spcAft>
                <a:spcPts val="0"/>
              </a:spcAft>
              <a:buSzPts val="1600"/>
              <a:buChar char="○"/>
              <a:defRPr sz="1600"/>
            </a:lvl2pPr>
            <a:lvl3pPr indent="-330200" lvl="2" marL="1371600">
              <a:spcBef>
                <a:spcPts val="800"/>
              </a:spcBef>
              <a:spcAft>
                <a:spcPts val="0"/>
              </a:spcAft>
              <a:buSzPts val="1600"/>
              <a:buChar char="■"/>
              <a:defRPr sz="1600"/>
            </a:lvl3pPr>
            <a:lvl4pPr indent="-330200" lvl="3" marL="1828800">
              <a:spcBef>
                <a:spcPts val="800"/>
              </a:spcBef>
              <a:spcAft>
                <a:spcPts val="0"/>
              </a:spcAft>
              <a:buSzPts val="1600"/>
              <a:buChar char="●"/>
              <a:defRPr sz="1600"/>
            </a:lvl4pPr>
            <a:lvl5pPr indent="-330200" lvl="4" marL="2286000">
              <a:spcBef>
                <a:spcPts val="800"/>
              </a:spcBef>
              <a:spcAft>
                <a:spcPts val="0"/>
              </a:spcAft>
              <a:buSzPts val="1600"/>
              <a:buChar char="○"/>
              <a:defRPr sz="1600"/>
            </a:lvl5pPr>
            <a:lvl6pPr indent="-330200" lvl="5" marL="2743200">
              <a:spcBef>
                <a:spcPts val="800"/>
              </a:spcBef>
              <a:spcAft>
                <a:spcPts val="0"/>
              </a:spcAft>
              <a:buSzPts val="1600"/>
              <a:buChar char="■"/>
              <a:defRPr sz="1600"/>
            </a:lvl6pPr>
            <a:lvl7pPr indent="-330200" lvl="6" marL="3200400">
              <a:spcBef>
                <a:spcPts val="800"/>
              </a:spcBef>
              <a:spcAft>
                <a:spcPts val="0"/>
              </a:spcAft>
              <a:buSzPts val="1600"/>
              <a:buChar char="●"/>
              <a:defRPr sz="1600"/>
            </a:lvl7pPr>
            <a:lvl8pPr indent="-330200" lvl="7" marL="3657600">
              <a:spcBef>
                <a:spcPts val="800"/>
              </a:spcBef>
              <a:spcAft>
                <a:spcPts val="0"/>
              </a:spcAft>
              <a:buSzPts val="1600"/>
              <a:buChar char="○"/>
              <a:defRPr sz="1600"/>
            </a:lvl8pPr>
            <a:lvl9pPr indent="-330200" lvl="8" marL="4114800">
              <a:spcBef>
                <a:spcPts val="800"/>
              </a:spcBef>
              <a:spcAft>
                <a:spcPts val="800"/>
              </a:spcAft>
              <a:buSzPts val="1600"/>
              <a:buChar char="■"/>
              <a:defRPr sz="1600"/>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Number and stat slide options →">
  <p:cSld name="CUSTOM_23_1_1_1_1_2_1_1_1_1_1_1_1_1_1_2_1">
    <p:bg>
      <p:bgPr>
        <a:solidFill>
          <a:schemeClr val="accent5"/>
        </a:solidFill>
      </p:bgPr>
    </p:bg>
    <p:spTree>
      <p:nvGrpSpPr>
        <p:cNvPr id="623" name="Shape 623"/>
        <p:cNvGrpSpPr/>
        <p:nvPr/>
      </p:nvGrpSpPr>
      <p:grpSpPr>
        <a:xfrm>
          <a:off x="0" y="0"/>
          <a:ext cx="0" cy="0"/>
          <a:chOff x="0" y="0"/>
          <a:chExt cx="0" cy="0"/>
        </a:xfrm>
      </p:grpSpPr>
      <p:sp>
        <p:nvSpPr>
          <p:cNvPr id="624" name="Google Shape;624;p102"/>
          <p:cNvSpPr txBox="1"/>
          <p:nvPr/>
        </p:nvSpPr>
        <p:spPr>
          <a:xfrm>
            <a:off x="2411725" y="1574249"/>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Number and stat slides</a:t>
            </a:r>
            <a:endParaRPr b="1" sz="7200">
              <a:solidFill>
                <a:srgbClr val="FFFFFF"/>
              </a:solidFill>
              <a:highlight>
                <a:schemeClr val="dk1"/>
              </a:highlight>
            </a:endParaRPr>
          </a:p>
        </p:txBody>
      </p:sp>
      <p:sp>
        <p:nvSpPr>
          <p:cNvPr id="625" name="Google Shape;625;p102"/>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Number and stat slide - 3 stats">
  <p:cSld name="CUSTOM_25_2">
    <p:spTree>
      <p:nvGrpSpPr>
        <p:cNvPr id="626" name="Shape 626"/>
        <p:cNvGrpSpPr/>
        <p:nvPr/>
      </p:nvGrpSpPr>
      <p:grpSpPr>
        <a:xfrm>
          <a:off x="0" y="0"/>
          <a:ext cx="0" cy="0"/>
          <a:chOff x="0" y="0"/>
          <a:chExt cx="0" cy="0"/>
        </a:xfrm>
      </p:grpSpPr>
      <p:sp>
        <p:nvSpPr>
          <p:cNvPr id="627" name="Google Shape;627;p103"/>
          <p:cNvSpPr txBox="1"/>
          <p:nvPr>
            <p:ph idx="1" type="body"/>
          </p:nvPr>
        </p:nvSpPr>
        <p:spPr>
          <a:xfrm>
            <a:off x="420625" y="2508875"/>
            <a:ext cx="2414100" cy="6681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sz="1400"/>
            </a:lvl1pPr>
            <a:lvl2pPr indent="-317500" lvl="1" marL="914400">
              <a:spcBef>
                <a:spcPts val="800"/>
              </a:spcBef>
              <a:spcAft>
                <a:spcPts val="0"/>
              </a:spcAft>
              <a:buSzPts val="1400"/>
              <a:buChar char="○"/>
              <a:defRPr sz="1400"/>
            </a:lvl2pPr>
            <a:lvl3pPr indent="-317500" lvl="2" marL="1371600">
              <a:spcBef>
                <a:spcPts val="800"/>
              </a:spcBef>
              <a:spcAft>
                <a:spcPts val="0"/>
              </a:spcAft>
              <a:buSzPts val="1400"/>
              <a:buChar char="■"/>
              <a:defRPr sz="1400"/>
            </a:lvl3pPr>
            <a:lvl4pPr indent="-317500" lvl="3" marL="1828800">
              <a:spcBef>
                <a:spcPts val="800"/>
              </a:spcBef>
              <a:spcAft>
                <a:spcPts val="0"/>
              </a:spcAft>
              <a:buSzPts val="1400"/>
              <a:buChar char="●"/>
              <a:defRPr sz="1400"/>
            </a:lvl4pPr>
            <a:lvl5pPr indent="-317500" lvl="4" marL="2286000">
              <a:spcBef>
                <a:spcPts val="800"/>
              </a:spcBef>
              <a:spcAft>
                <a:spcPts val="0"/>
              </a:spcAft>
              <a:buSzPts val="1400"/>
              <a:buChar char="○"/>
              <a:defRPr sz="1400"/>
            </a:lvl5pPr>
            <a:lvl6pPr indent="-317500" lvl="5" marL="2743200">
              <a:spcBef>
                <a:spcPts val="800"/>
              </a:spcBef>
              <a:spcAft>
                <a:spcPts val="0"/>
              </a:spcAft>
              <a:buSzPts val="1400"/>
              <a:buChar char="■"/>
              <a:defRPr sz="1400"/>
            </a:lvl6pPr>
            <a:lvl7pPr indent="-317500" lvl="6" marL="3200400">
              <a:spcBef>
                <a:spcPts val="800"/>
              </a:spcBef>
              <a:spcAft>
                <a:spcPts val="0"/>
              </a:spcAft>
              <a:buSzPts val="1400"/>
              <a:buChar char="●"/>
              <a:defRPr sz="1400"/>
            </a:lvl7pPr>
            <a:lvl8pPr indent="-317500" lvl="7" marL="3657600">
              <a:spcBef>
                <a:spcPts val="800"/>
              </a:spcBef>
              <a:spcAft>
                <a:spcPts val="0"/>
              </a:spcAft>
              <a:buSzPts val="1400"/>
              <a:buChar char="○"/>
              <a:defRPr sz="1400"/>
            </a:lvl8pPr>
            <a:lvl9pPr indent="-317500" lvl="8" marL="4114800">
              <a:spcBef>
                <a:spcPts val="800"/>
              </a:spcBef>
              <a:spcAft>
                <a:spcPts val="800"/>
              </a:spcAft>
              <a:buSzPts val="1400"/>
              <a:buChar char="■"/>
              <a:defRPr sz="1400"/>
            </a:lvl9pPr>
          </a:lstStyle>
          <a:p/>
        </p:txBody>
      </p:sp>
      <p:sp>
        <p:nvSpPr>
          <p:cNvPr id="628" name="Google Shape;628;p103"/>
          <p:cNvSpPr txBox="1"/>
          <p:nvPr>
            <p:ph idx="2" type="body"/>
          </p:nvPr>
        </p:nvSpPr>
        <p:spPr>
          <a:xfrm>
            <a:off x="3353200" y="2508875"/>
            <a:ext cx="2414100" cy="6681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sz="1400"/>
            </a:lvl1pPr>
            <a:lvl2pPr indent="-317500" lvl="1" marL="914400">
              <a:spcBef>
                <a:spcPts val="800"/>
              </a:spcBef>
              <a:spcAft>
                <a:spcPts val="0"/>
              </a:spcAft>
              <a:buSzPts val="1400"/>
              <a:buChar char="○"/>
              <a:defRPr sz="1400"/>
            </a:lvl2pPr>
            <a:lvl3pPr indent="-317500" lvl="2" marL="1371600">
              <a:spcBef>
                <a:spcPts val="800"/>
              </a:spcBef>
              <a:spcAft>
                <a:spcPts val="0"/>
              </a:spcAft>
              <a:buSzPts val="1400"/>
              <a:buChar char="■"/>
              <a:defRPr sz="1400"/>
            </a:lvl3pPr>
            <a:lvl4pPr indent="-317500" lvl="3" marL="1828800">
              <a:spcBef>
                <a:spcPts val="800"/>
              </a:spcBef>
              <a:spcAft>
                <a:spcPts val="0"/>
              </a:spcAft>
              <a:buSzPts val="1400"/>
              <a:buChar char="●"/>
              <a:defRPr sz="1400"/>
            </a:lvl4pPr>
            <a:lvl5pPr indent="-317500" lvl="4" marL="2286000">
              <a:spcBef>
                <a:spcPts val="800"/>
              </a:spcBef>
              <a:spcAft>
                <a:spcPts val="0"/>
              </a:spcAft>
              <a:buSzPts val="1400"/>
              <a:buChar char="○"/>
              <a:defRPr sz="1400"/>
            </a:lvl5pPr>
            <a:lvl6pPr indent="-317500" lvl="5" marL="2743200">
              <a:spcBef>
                <a:spcPts val="800"/>
              </a:spcBef>
              <a:spcAft>
                <a:spcPts val="0"/>
              </a:spcAft>
              <a:buSzPts val="1400"/>
              <a:buChar char="■"/>
              <a:defRPr sz="1400"/>
            </a:lvl6pPr>
            <a:lvl7pPr indent="-317500" lvl="6" marL="3200400">
              <a:spcBef>
                <a:spcPts val="800"/>
              </a:spcBef>
              <a:spcAft>
                <a:spcPts val="0"/>
              </a:spcAft>
              <a:buSzPts val="1400"/>
              <a:buChar char="●"/>
              <a:defRPr sz="1400"/>
            </a:lvl7pPr>
            <a:lvl8pPr indent="-317500" lvl="7" marL="3657600">
              <a:spcBef>
                <a:spcPts val="800"/>
              </a:spcBef>
              <a:spcAft>
                <a:spcPts val="0"/>
              </a:spcAft>
              <a:buSzPts val="1400"/>
              <a:buChar char="○"/>
              <a:defRPr sz="1400"/>
            </a:lvl8pPr>
            <a:lvl9pPr indent="-317500" lvl="8" marL="4114800">
              <a:spcBef>
                <a:spcPts val="800"/>
              </a:spcBef>
              <a:spcAft>
                <a:spcPts val="800"/>
              </a:spcAft>
              <a:buSzPts val="1400"/>
              <a:buChar char="■"/>
              <a:defRPr sz="1400"/>
            </a:lvl9pPr>
          </a:lstStyle>
          <a:p/>
        </p:txBody>
      </p:sp>
      <p:sp>
        <p:nvSpPr>
          <p:cNvPr id="629" name="Google Shape;629;p103"/>
          <p:cNvSpPr txBox="1"/>
          <p:nvPr>
            <p:ph idx="3" type="body"/>
          </p:nvPr>
        </p:nvSpPr>
        <p:spPr>
          <a:xfrm>
            <a:off x="6285775" y="2508875"/>
            <a:ext cx="2414100" cy="6681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sz="1400"/>
            </a:lvl1pPr>
            <a:lvl2pPr indent="-317500" lvl="1" marL="914400">
              <a:spcBef>
                <a:spcPts val="800"/>
              </a:spcBef>
              <a:spcAft>
                <a:spcPts val="0"/>
              </a:spcAft>
              <a:buSzPts val="1400"/>
              <a:buChar char="○"/>
              <a:defRPr sz="1400"/>
            </a:lvl2pPr>
            <a:lvl3pPr indent="-317500" lvl="2" marL="1371600">
              <a:spcBef>
                <a:spcPts val="800"/>
              </a:spcBef>
              <a:spcAft>
                <a:spcPts val="0"/>
              </a:spcAft>
              <a:buSzPts val="1400"/>
              <a:buChar char="■"/>
              <a:defRPr sz="1400"/>
            </a:lvl3pPr>
            <a:lvl4pPr indent="-317500" lvl="3" marL="1828800">
              <a:spcBef>
                <a:spcPts val="800"/>
              </a:spcBef>
              <a:spcAft>
                <a:spcPts val="0"/>
              </a:spcAft>
              <a:buSzPts val="1400"/>
              <a:buChar char="●"/>
              <a:defRPr sz="1400"/>
            </a:lvl4pPr>
            <a:lvl5pPr indent="-317500" lvl="4" marL="2286000">
              <a:spcBef>
                <a:spcPts val="800"/>
              </a:spcBef>
              <a:spcAft>
                <a:spcPts val="0"/>
              </a:spcAft>
              <a:buSzPts val="1400"/>
              <a:buChar char="○"/>
              <a:defRPr sz="1400"/>
            </a:lvl5pPr>
            <a:lvl6pPr indent="-317500" lvl="5" marL="2743200">
              <a:spcBef>
                <a:spcPts val="800"/>
              </a:spcBef>
              <a:spcAft>
                <a:spcPts val="0"/>
              </a:spcAft>
              <a:buSzPts val="1400"/>
              <a:buChar char="■"/>
              <a:defRPr sz="1400"/>
            </a:lvl6pPr>
            <a:lvl7pPr indent="-317500" lvl="6" marL="3200400">
              <a:spcBef>
                <a:spcPts val="800"/>
              </a:spcBef>
              <a:spcAft>
                <a:spcPts val="0"/>
              </a:spcAft>
              <a:buSzPts val="1400"/>
              <a:buChar char="●"/>
              <a:defRPr sz="1400"/>
            </a:lvl7pPr>
            <a:lvl8pPr indent="-317500" lvl="7" marL="3657600">
              <a:spcBef>
                <a:spcPts val="800"/>
              </a:spcBef>
              <a:spcAft>
                <a:spcPts val="0"/>
              </a:spcAft>
              <a:buSzPts val="1400"/>
              <a:buChar char="○"/>
              <a:defRPr sz="1400"/>
            </a:lvl8pPr>
            <a:lvl9pPr indent="-317500" lvl="8" marL="4114800">
              <a:spcBef>
                <a:spcPts val="800"/>
              </a:spcBef>
              <a:spcAft>
                <a:spcPts val="800"/>
              </a:spcAft>
              <a:buSzPts val="1400"/>
              <a:buChar char="■"/>
              <a:defRPr sz="1400"/>
            </a:lvl9pPr>
          </a:lstStyle>
          <a:p/>
        </p:txBody>
      </p:sp>
      <p:sp>
        <p:nvSpPr>
          <p:cNvPr id="630" name="Google Shape;630;p103"/>
          <p:cNvSpPr txBox="1"/>
          <p:nvPr>
            <p:ph type="title"/>
          </p:nvPr>
        </p:nvSpPr>
        <p:spPr>
          <a:xfrm>
            <a:off x="420625" y="320050"/>
            <a:ext cx="82716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31" name="Google Shape;631;p103"/>
          <p:cNvSpPr txBox="1"/>
          <p:nvPr>
            <p:ph idx="4"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632" name="Google Shape;632;p103"/>
          <p:cNvSpPr txBox="1"/>
          <p:nvPr>
            <p:ph idx="5" type="title"/>
          </p:nvPr>
        </p:nvSpPr>
        <p:spPr>
          <a:xfrm>
            <a:off x="436825" y="1966525"/>
            <a:ext cx="2414100" cy="400500"/>
          </a:xfrm>
          <a:prstGeom prst="rect">
            <a:avLst/>
          </a:prstGeom>
        </p:spPr>
        <p:txBody>
          <a:bodyPr anchorCtr="0" anchor="t" bIns="0" lIns="0" spcFirstLastPara="1" rIns="0" wrap="square" tIns="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p:txBody>
      </p:sp>
      <p:sp>
        <p:nvSpPr>
          <p:cNvPr id="633" name="Google Shape;633;p103"/>
          <p:cNvSpPr txBox="1"/>
          <p:nvPr>
            <p:ph idx="6" type="title"/>
          </p:nvPr>
        </p:nvSpPr>
        <p:spPr>
          <a:xfrm>
            <a:off x="3353200" y="1966525"/>
            <a:ext cx="2414100" cy="400500"/>
          </a:xfrm>
          <a:prstGeom prst="rect">
            <a:avLst/>
          </a:prstGeom>
        </p:spPr>
        <p:txBody>
          <a:bodyPr anchorCtr="0" anchor="t" bIns="0" lIns="0" spcFirstLastPara="1" rIns="0" wrap="square" tIns="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p:txBody>
      </p:sp>
      <p:sp>
        <p:nvSpPr>
          <p:cNvPr id="634" name="Google Shape;634;p103"/>
          <p:cNvSpPr txBox="1"/>
          <p:nvPr>
            <p:ph idx="7" type="title"/>
          </p:nvPr>
        </p:nvSpPr>
        <p:spPr>
          <a:xfrm>
            <a:off x="6285775" y="1966525"/>
            <a:ext cx="2414100" cy="400500"/>
          </a:xfrm>
          <a:prstGeom prst="rect">
            <a:avLst/>
          </a:prstGeom>
        </p:spPr>
        <p:txBody>
          <a:bodyPr anchorCtr="0" anchor="t" bIns="0" lIns="0" spcFirstLastPara="1" rIns="0" wrap="square" tIns="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Number and stat slide - 6 stats">
  <p:cSld name="CUSTOM_23_1_1_1_1_1_1_1_1_1_1_1">
    <p:spTree>
      <p:nvGrpSpPr>
        <p:cNvPr id="635" name="Shape 635"/>
        <p:cNvGrpSpPr/>
        <p:nvPr/>
      </p:nvGrpSpPr>
      <p:grpSpPr>
        <a:xfrm>
          <a:off x="0" y="0"/>
          <a:ext cx="0" cy="0"/>
          <a:chOff x="0" y="0"/>
          <a:chExt cx="0" cy="0"/>
        </a:xfrm>
      </p:grpSpPr>
      <p:sp>
        <p:nvSpPr>
          <p:cNvPr id="636" name="Google Shape;636;p104"/>
          <p:cNvSpPr txBox="1"/>
          <p:nvPr>
            <p:ph idx="1" type="body"/>
          </p:nvPr>
        </p:nvSpPr>
        <p:spPr>
          <a:xfrm>
            <a:off x="420625" y="2235000"/>
            <a:ext cx="2414100" cy="3345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637" name="Google Shape;637;p104"/>
          <p:cNvSpPr txBox="1"/>
          <p:nvPr>
            <p:ph idx="2" type="body"/>
          </p:nvPr>
        </p:nvSpPr>
        <p:spPr>
          <a:xfrm>
            <a:off x="3353200" y="2235000"/>
            <a:ext cx="2414100" cy="3345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638" name="Google Shape;638;p104"/>
          <p:cNvSpPr txBox="1"/>
          <p:nvPr>
            <p:ph idx="3" type="body"/>
          </p:nvPr>
        </p:nvSpPr>
        <p:spPr>
          <a:xfrm>
            <a:off x="6285775" y="2235000"/>
            <a:ext cx="2414100" cy="3345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639" name="Google Shape;639;p104"/>
          <p:cNvSpPr txBox="1"/>
          <p:nvPr>
            <p:ph type="title"/>
          </p:nvPr>
        </p:nvSpPr>
        <p:spPr>
          <a:xfrm>
            <a:off x="436825" y="1692650"/>
            <a:ext cx="2414100" cy="400500"/>
          </a:xfrm>
          <a:prstGeom prst="rect">
            <a:avLst/>
          </a:prstGeom>
        </p:spPr>
        <p:txBody>
          <a:bodyPr anchorCtr="0" anchor="t" bIns="0" lIns="0" spcFirstLastPara="1" rIns="0" wrap="square" tIns="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p:txBody>
      </p:sp>
      <p:sp>
        <p:nvSpPr>
          <p:cNvPr id="640" name="Google Shape;640;p104"/>
          <p:cNvSpPr txBox="1"/>
          <p:nvPr>
            <p:ph idx="4" type="title"/>
          </p:nvPr>
        </p:nvSpPr>
        <p:spPr>
          <a:xfrm>
            <a:off x="3353200" y="1692650"/>
            <a:ext cx="2414100" cy="400500"/>
          </a:xfrm>
          <a:prstGeom prst="rect">
            <a:avLst/>
          </a:prstGeom>
        </p:spPr>
        <p:txBody>
          <a:bodyPr anchorCtr="0" anchor="t" bIns="0" lIns="0" spcFirstLastPara="1" rIns="0" wrap="square" tIns="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p:txBody>
      </p:sp>
      <p:sp>
        <p:nvSpPr>
          <p:cNvPr id="641" name="Google Shape;641;p104"/>
          <p:cNvSpPr txBox="1"/>
          <p:nvPr>
            <p:ph idx="5" type="title"/>
          </p:nvPr>
        </p:nvSpPr>
        <p:spPr>
          <a:xfrm>
            <a:off x="6285775" y="1692650"/>
            <a:ext cx="2414100" cy="400500"/>
          </a:xfrm>
          <a:prstGeom prst="rect">
            <a:avLst/>
          </a:prstGeom>
        </p:spPr>
        <p:txBody>
          <a:bodyPr anchorCtr="0" anchor="t" bIns="0" lIns="0" spcFirstLastPara="1" rIns="0" wrap="square" tIns="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p:txBody>
      </p:sp>
      <p:sp>
        <p:nvSpPr>
          <p:cNvPr id="642" name="Google Shape;642;p104"/>
          <p:cNvSpPr txBox="1"/>
          <p:nvPr>
            <p:ph idx="6" type="body"/>
          </p:nvPr>
        </p:nvSpPr>
        <p:spPr>
          <a:xfrm>
            <a:off x="420625" y="3841850"/>
            <a:ext cx="2414100" cy="3345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643" name="Google Shape;643;p104"/>
          <p:cNvSpPr txBox="1"/>
          <p:nvPr>
            <p:ph idx="7" type="body"/>
          </p:nvPr>
        </p:nvSpPr>
        <p:spPr>
          <a:xfrm>
            <a:off x="3353200" y="3841850"/>
            <a:ext cx="2414100" cy="3345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644" name="Google Shape;644;p104"/>
          <p:cNvSpPr txBox="1"/>
          <p:nvPr>
            <p:ph idx="8" type="body"/>
          </p:nvPr>
        </p:nvSpPr>
        <p:spPr>
          <a:xfrm>
            <a:off x="6285775" y="3841850"/>
            <a:ext cx="2414100" cy="3345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645" name="Google Shape;645;p104"/>
          <p:cNvSpPr txBox="1"/>
          <p:nvPr>
            <p:ph idx="9" type="title"/>
          </p:nvPr>
        </p:nvSpPr>
        <p:spPr>
          <a:xfrm>
            <a:off x="436825" y="3299500"/>
            <a:ext cx="2414100" cy="400500"/>
          </a:xfrm>
          <a:prstGeom prst="rect">
            <a:avLst/>
          </a:prstGeom>
        </p:spPr>
        <p:txBody>
          <a:bodyPr anchorCtr="0" anchor="t" bIns="0" lIns="0" spcFirstLastPara="1" rIns="0" wrap="square" tIns="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p:txBody>
      </p:sp>
      <p:sp>
        <p:nvSpPr>
          <p:cNvPr id="646" name="Google Shape;646;p104"/>
          <p:cNvSpPr txBox="1"/>
          <p:nvPr>
            <p:ph idx="13" type="title"/>
          </p:nvPr>
        </p:nvSpPr>
        <p:spPr>
          <a:xfrm>
            <a:off x="3353200" y="3299500"/>
            <a:ext cx="2414100" cy="400500"/>
          </a:xfrm>
          <a:prstGeom prst="rect">
            <a:avLst/>
          </a:prstGeom>
        </p:spPr>
        <p:txBody>
          <a:bodyPr anchorCtr="0" anchor="t" bIns="0" lIns="0" spcFirstLastPara="1" rIns="0" wrap="square" tIns="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p:txBody>
      </p:sp>
      <p:sp>
        <p:nvSpPr>
          <p:cNvPr id="647" name="Google Shape;647;p104"/>
          <p:cNvSpPr txBox="1"/>
          <p:nvPr>
            <p:ph idx="14" type="title"/>
          </p:nvPr>
        </p:nvSpPr>
        <p:spPr>
          <a:xfrm>
            <a:off x="6285775" y="3299500"/>
            <a:ext cx="2414100" cy="400500"/>
          </a:xfrm>
          <a:prstGeom prst="rect">
            <a:avLst/>
          </a:prstGeom>
        </p:spPr>
        <p:txBody>
          <a:bodyPr anchorCtr="0" anchor="t" bIns="0" lIns="0" spcFirstLastPara="1" rIns="0" wrap="square" tIns="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p:txBody>
      </p:sp>
      <p:sp>
        <p:nvSpPr>
          <p:cNvPr id="648" name="Google Shape;648;p104"/>
          <p:cNvSpPr txBox="1"/>
          <p:nvPr>
            <p:ph idx="15" type="title"/>
          </p:nvPr>
        </p:nvSpPr>
        <p:spPr>
          <a:xfrm>
            <a:off x="420625" y="320050"/>
            <a:ext cx="82716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49" name="Google Shape;649;p104"/>
          <p:cNvSpPr txBox="1"/>
          <p:nvPr>
            <p:ph idx="16"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Number and stat slide - 3 stats - Gold">
  <p:cSld name="CUSTOM_25_1_1">
    <p:bg>
      <p:bgPr>
        <a:solidFill>
          <a:schemeClr val="accent1"/>
        </a:solidFill>
      </p:bgPr>
    </p:bg>
    <p:spTree>
      <p:nvGrpSpPr>
        <p:cNvPr id="650" name="Shape 650"/>
        <p:cNvGrpSpPr/>
        <p:nvPr/>
      </p:nvGrpSpPr>
      <p:grpSpPr>
        <a:xfrm>
          <a:off x="0" y="0"/>
          <a:ext cx="0" cy="0"/>
          <a:chOff x="0" y="0"/>
          <a:chExt cx="0" cy="0"/>
        </a:xfrm>
      </p:grpSpPr>
      <p:sp>
        <p:nvSpPr>
          <p:cNvPr id="651" name="Google Shape;651;p105"/>
          <p:cNvSpPr/>
          <p:nvPr/>
        </p:nvSpPr>
        <p:spPr>
          <a:xfrm>
            <a:off x="420650" y="18697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 name="Google Shape;652;p105"/>
          <p:cNvSpPr txBox="1"/>
          <p:nvPr>
            <p:ph type="title"/>
          </p:nvPr>
        </p:nvSpPr>
        <p:spPr>
          <a:xfrm>
            <a:off x="579775" y="1999125"/>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53" name="Google Shape;653;p105"/>
          <p:cNvSpPr txBox="1"/>
          <p:nvPr>
            <p:ph idx="2" type="title"/>
          </p:nvPr>
        </p:nvSpPr>
        <p:spPr>
          <a:xfrm>
            <a:off x="420625" y="320050"/>
            <a:ext cx="8271600" cy="4365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54" name="Google Shape;654;p105"/>
          <p:cNvSpPr txBox="1"/>
          <p:nvPr>
            <p:ph idx="1"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655" name="Google Shape;655;p105"/>
          <p:cNvSpPr txBox="1"/>
          <p:nvPr>
            <p:ph idx="3" type="body"/>
          </p:nvPr>
        </p:nvSpPr>
        <p:spPr>
          <a:xfrm>
            <a:off x="579775" y="2491175"/>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656" name="Google Shape;656;p105"/>
          <p:cNvSpPr/>
          <p:nvPr/>
        </p:nvSpPr>
        <p:spPr>
          <a:xfrm>
            <a:off x="3364950" y="18697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7" name="Google Shape;657;p105"/>
          <p:cNvSpPr txBox="1"/>
          <p:nvPr>
            <p:ph idx="4" type="title"/>
          </p:nvPr>
        </p:nvSpPr>
        <p:spPr>
          <a:xfrm>
            <a:off x="3524075" y="1999125"/>
            <a:ext cx="2091000" cy="382500"/>
          </a:xfrm>
          <a:prstGeom prst="rect">
            <a:avLst/>
          </a:prstGeom>
        </p:spPr>
        <p:txBody>
          <a:bodyPr anchorCtr="0" anchor="t" bIns="0" lIns="0" spcFirstLastPara="1" rIns="0" wrap="square" tIns="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658" name="Google Shape;658;p105"/>
          <p:cNvSpPr txBox="1"/>
          <p:nvPr>
            <p:ph idx="5" type="body"/>
          </p:nvPr>
        </p:nvSpPr>
        <p:spPr>
          <a:xfrm>
            <a:off x="3524075" y="2491175"/>
            <a:ext cx="2091000" cy="6279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659" name="Google Shape;659;p105"/>
          <p:cNvSpPr/>
          <p:nvPr/>
        </p:nvSpPr>
        <p:spPr>
          <a:xfrm>
            <a:off x="6291075" y="18697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0" name="Google Shape;660;p105"/>
          <p:cNvSpPr txBox="1"/>
          <p:nvPr>
            <p:ph idx="6" type="title"/>
          </p:nvPr>
        </p:nvSpPr>
        <p:spPr>
          <a:xfrm>
            <a:off x="6450200" y="1999125"/>
            <a:ext cx="2091000" cy="382500"/>
          </a:xfrm>
          <a:prstGeom prst="rect">
            <a:avLst/>
          </a:prstGeom>
        </p:spPr>
        <p:txBody>
          <a:bodyPr anchorCtr="0" anchor="t" bIns="0" lIns="0" spcFirstLastPara="1" rIns="0" wrap="square" tIns="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661" name="Google Shape;661;p105"/>
          <p:cNvSpPr txBox="1"/>
          <p:nvPr>
            <p:ph idx="7" type="body"/>
          </p:nvPr>
        </p:nvSpPr>
        <p:spPr>
          <a:xfrm>
            <a:off x="6450200" y="2491175"/>
            <a:ext cx="2091000" cy="6279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Number and stat slide - 3 stats - Black">
  <p:cSld name="CUSTOM_25_1_1_3">
    <p:bg>
      <p:bgPr>
        <a:solidFill>
          <a:schemeClr val="dk1"/>
        </a:solidFill>
      </p:bgPr>
    </p:bg>
    <p:spTree>
      <p:nvGrpSpPr>
        <p:cNvPr id="662" name="Shape 662"/>
        <p:cNvGrpSpPr/>
        <p:nvPr/>
      </p:nvGrpSpPr>
      <p:grpSpPr>
        <a:xfrm>
          <a:off x="0" y="0"/>
          <a:ext cx="0" cy="0"/>
          <a:chOff x="0" y="0"/>
          <a:chExt cx="0" cy="0"/>
        </a:xfrm>
      </p:grpSpPr>
      <p:sp>
        <p:nvSpPr>
          <p:cNvPr id="663" name="Google Shape;663;p106"/>
          <p:cNvSpPr/>
          <p:nvPr/>
        </p:nvSpPr>
        <p:spPr>
          <a:xfrm>
            <a:off x="420650" y="18697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4" name="Google Shape;664;p106"/>
          <p:cNvSpPr txBox="1"/>
          <p:nvPr>
            <p:ph type="title"/>
          </p:nvPr>
        </p:nvSpPr>
        <p:spPr>
          <a:xfrm>
            <a:off x="579775" y="1999125"/>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65" name="Google Shape;665;p106"/>
          <p:cNvSpPr txBox="1"/>
          <p:nvPr>
            <p:ph idx="2" type="title"/>
          </p:nvPr>
        </p:nvSpPr>
        <p:spPr>
          <a:xfrm>
            <a:off x="420625" y="320050"/>
            <a:ext cx="8271600" cy="4365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p:txBody>
      </p:sp>
      <p:sp>
        <p:nvSpPr>
          <p:cNvPr id="666" name="Google Shape;666;p106"/>
          <p:cNvSpPr txBox="1"/>
          <p:nvPr>
            <p:ph idx="1"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defRPr>
            </a:lvl1pPr>
            <a:lvl2pPr lvl="1">
              <a:spcBef>
                <a:spcPts val="800"/>
              </a:spcBef>
              <a:spcAft>
                <a:spcPts val="0"/>
              </a:spcAft>
              <a:buClr>
                <a:schemeClr val="lt1"/>
              </a:buClr>
              <a:buSzPts val="1600"/>
              <a:buNone/>
              <a:defRPr>
                <a:solidFill>
                  <a:schemeClr val="lt1"/>
                </a:solidFill>
              </a:defRPr>
            </a:lvl2pPr>
            <a:lvl3pPr lvl="2">
              <a:spcBef>
                <a:spcPts val="800"/>
              </a:spcBef>
              <a:spcAft>
                <a:spcPts val="0"/>
              </a:spcAft>
              <a:buClr>
                <a:schemeClr val="lt1"/>
              </a:buClr>
              <a:buSzPts val="1600"/>
              <a:buNone/>
              <a:defRPr>
                <a:solidFill>
                  <a:schemeClr val="lt1"/>
                </a:solidFill>
              </a:defRPr>
            </a:lvl3pPr>
            <a:lvl4pPr lvl="3">
              <a:spcBef>
                <a:spcPts val="800"/>
              </a:spcBef>
              <a:spcAft>
                <a:spcPts val="0"/>
              </a:spcAft>
              <a:buClr>
                <a:schemeClr val="lt1"/>
              </a:buClr>
              <a:buSzPts val="1600"/>
              <a:buNone/>
              <a:defRPr>
                <a:solidFill>
                  <a:schemeClr val="lt1"/>
                </a:solidFill>
              </a:defRPr>
            </a:lvl4pPr>
            <a:lvl5pPr lvl="4">
              <a:spcBef>
                <a:spcPts val="800"/>
              </a:spcBef>
              <a:spcAft>
                <a:spcPts val="0"/>
              </a:spcAft>
              <a:buClr>
                <a:schemeClr val="lt1"/>
              </a:buClr>
              <a:buSzPts val="1600"/>
              <a:buNone/>
              <a:defRPr>
                <a:solidFill>
                  <a:schemeClr val="lt1"/>
                </a:solidFill>
              </a:defRPr>
            </a:lvl5pPr>
            <a:lvl6pPr lvl="5">
              <a:spcBef>
                <a:spcPts val="800"/>
              </a:spcBef>
              <a:spcAft>
                <a:spcPts val="0"/>
              </a:spcAft>
              <a:buClr>
                <a:schemeClr val="lt1"/>
              </a:buClr>
              <a:buSzPts val="1600"/>
              <a:buNone/>
              <a:defRPr>
                <a:solidFill>
                  <a:schemeClr val="lt1"/>
                </a:solidFill>
              </a:defRPr>
            </a:lvl6pPr>
            <a:lvl7pPr lvl="6">
              <a:spcBef>
                <a:spcPts val="800"/>
              </a:spcBef>
              <a:spcAft>
                <a:spcPts val="0"/>
              </a:spcAft>
              <a:buClr>
                <a:schemeClr val="lt1"/>
              </a:buClr>
              <a:buSzPts val="1600"/>
              <a:buNone/>
              <a:defRPr>
                <a:solidFill>
                  <a:schemeClr val="lt1"/>
                </a:solidFill>
              </a:defRPr>
            </a:lvl7pPr>
            <a:lvl8pPr lvl="7">
              <a:spcBef>
                <a:spcPts val="800"/>
              </a:spcBef>
              <a:spcAft>
                <a:spcPts val="0"/>
              </a:spcAft>
              <a:buClr>
                <a:schemeClr val="lt1"/>
              </a:buClr>
              <a:buSzPts val="1600"/>
              <a:buNone/>
              <a:defRPr>
                <a:solidFill>
                  <a:schemeClr val="lt1"/>
                </a:solidFill>
              </a:defRPr>
            </a:lvl8pPr>
            <a:lvl9pPr lvl="8">
              <a:spcBef>
                <a:spcPts val="800"/>
              </a:spcBef>
              <a:spcAft>
                <a:spcPts val="800"/>
              </a:spcAft>
              <a:buClr>
                <a:schemeClr val="lt1"/>
              </a:buClr>
              <a:buSzPts val="1600"/>
              <a:buNone/>
              <a:defRPr>
                <a:solidFill>
                  <a:schemeClr val="lt1"/>
                </a:solidFill>
              </a:defRPr>
            </a:lvl9pPr>
          </a:lstStyle>
          <a:p/>
        </p:txBody>
      </p:sp>
      <p:sp>
        <p:nvSpPr>
          <p:cNvPr id="667" name="Google Shape;667;p106"/>
          <p:cNvSpPr txBox="1"/>
          <p:nvPr>
            <p:ph idx="3" type="body"/>
          </p:nvPr>
        </p:nvSpPr>
        <p:spPr>
          <a:xfrm>
            <a:off x="579775" y="2491175"/>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668" name="Google Shape;668;p106"/>
          <p:cNvSpPr/>
          <p:nvPr/>
        </p:nvSpPr>
        <p:spPr>
          <a:xfrm>
            <a:off x="3364950" y="18697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106"/>
          <p:cNvSpPr txBox="1"/>
          <p:nvPr>
            <p:ph idx="4" type="title"/>
          </p:nvPr>
        </p:nvSpPr>
        <p:spPr>
          <a:xfrm>
            <a:off x="3524075" y="1999125"/>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70" name="Google Shape;670;p106"/>
          <p:cNvSpPr txBox="1"/>
          <p:nvPr>
            <p:ph idx="5" type="body"/>
          </p:nvPr>
        </p:nvSpPr>
        <p:spPr>
          <a:xfrm>
            <a:off x="3524075" y="2491175"/>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671" name="Google Shape;671;p106"/>
          <p:cNvSpPr/>
          <p:nvPr/>
        </p:nvSpPr>
        <p:spPr>
          <a:xfrm>
            <a:off x="6291075" y="18697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p106"/>
          <p:cNvSpPr txBox="1"/>
          <p:nvPr>
            <p:ph idx="6" type="title"/>
          </p:nvPr>
        </p:nvSpPr>
        <p:spPr>
          <a:xfrm>
            <a:off x="6450200" y="1999125"/>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73" name="Google Shape;673;p106"/>
          <p:cNvSpPr txBox="1"/>
          <p:nvPr>
            <p:ph idx="7" type="body"/>
          </p:nvPr>
        </p:nvSpPr>
        <p:spPr>
          <a:xfrm>
            <a:off x="6450200" y="2491175"/>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Number and stat slide - 4 stats - Gold">
  <p:cSld name="CUSTOM_25_1_1_4">
    <p:bg>
      <p:bgPr>
        <a:solidFill>
          <a:schemeClr val="accent1"/>
        </a:solidFill>
      </p:bgPr>
    </p:bg>
    <p:spTree>
      <p:nvGrpSpPr>
        <p:cNvPr id="674" name="Shape 674"/>
        <p:cNvGrpSpPr/>
        <p:nvPr/>
      </p:nvGrpSpPr>
      <p:grpSpPr>
        <a:xfrm>
          <a:off x="0" y="0"/>
          <a:ext cx="0" cy="0"/>
          <a:chOff x="0" y="0"/>
          <a:chExt cx="0" cy="0"/>
        </a:xfrm>
      </p:grpSpPr>
      <p:sp>
        <p:nvSpPr>
          <p:cNvPr id="675" name="Google Shape;675;p107"/>
          <p:cNvSpPr/>
          <p:nvPr/>
        </p:nvSpPr>
        <p:spPr>
          <a:xfrm>
            <a:off x="420650" y="1867476"/>
            <a:ext cx="19935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6" name="Google Shape;676;p107"/>
          <p:cNvSpPr txBox="1"/>
          <p:nvPr>
            <p:ph type="title"/>
          </p:nvPr>
        </p:nvSpPr>
        <p:spPr>
          <a:xfrm>
            <a:off x="552043" y="1996851"/>
            <a:ext cx="1726500" cy="3825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677" name="Google Shape;677;p107"/>
          <p:cNvSpPr txBox="1"/>
          <p:nvPr>
            <p:ph idx="2" type="title"/>
          </p:nvPr>
        </p:nvSpPr>
        <p:spPr>
          <a:xfrm>
            <a:off x="420625" y="320050"/>
            <a:ext cx="8271600" cy="4365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78" name="Google Shape;678;p107"/>
          <p:cNvSpPr txBox="1"/>
          <p:nvPr>
            <p:ph idx="1"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679" name="Google Shape;679;p107"/>
          <p:cNvSpPr txBox="1"/>
          <p:nvPr>
            <p:ph idx="3" type="body"/>
          </p:nvPr>
        </p:nvSpPr>
        <p:spPr>
          <a:xfrm>
            <a:off x="552043" y="2488901"/>
            <a:ext cx="17265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680" name="Google Shape;680;p107"/>
          <p:cNvSpPr/>
          <p:nvPr/>
        </p:nvSpPr>
        <p:spPr>
          <a:xfrm>
            <a:off x="2514600" y="1867476"/>
            <a:ext cx="19935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107"/>
          <p:cNvSpPr txBox="1"/>
          <p:nvPr>
            <p:ph idx="4" type="title"/>
          </p:nvPr>
        </p:nvSpPr>
        <p:spPr>
          <a:xfrm>
            <a:off x="2645993" y="1996851"/>
            <a:ext cx="1726500" cy="382500"/>
          </a:xfrm>
          <a:prstGeom prst="rect">
            <a:avLst/>
          </a:prstGeom>
        </p:spPr>
        <p:txBody>
          <a:bodyPr anchorCtr="0" anchor="t" bIns="0" lIns="0" spcFirstLastPara="1" rIns="0" wrap="square" tIns="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682" name="Google Shape;682;p107"/>
          <p:cNvSpPr txBox="1"/>
          <p:nvPr>
            <p:ph idx="5" type="body"/>
          </p:nvPr>
        </p:nvSpPr>
        <p:spPr>
          <a:xfrm>
            <a:off x="2645993" y="2488901"/>
            <a:ext cx="1726500" cy="6279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683" name="Google Shape;683;p107"/>
          <p:cNvSpPr/>
          <p:nvPr/>
        </p:nvSpPr>
        <p:spPr>
          <a:xfrm>
            <a:off x="4617725" y="1867476"/>
            <a:ext cx="19935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107"/>
          <p:cNvSpPr txBox="1"/>
          <p:nvPr>
            <p:ph idx="6" type="title"/>
          </p:nvPr>
        </p:nvSpPr>
        <p:spPr>
          <a:xfrm>
            <a:off x="4749118" y="1996851"/>
            <a:ext cx="1726500" cy="382500"/>
          </a:xfrm>
          <a:prstGeom prst="rect">
            <a:avLst/>
          </a:prstGeom>
        </p:spPr>
        <p:txBody>
          <a:bodyPr anchorCtr="0" anchor="t" bIns="0" lIns="0" spcFirstLastPara="1" rIns="0" wrap="square" tIns="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685" name="Google Shape;685;p107"/>
          <p:cNvSpPr txBox="1"/>
          <p:nvPr>
            <p:ph idx="7" type="body"/>
          </p:nvPr>
        </p:nvSpPr>
        <p:spPr>
          <a:xfrm>
            <a:off x="4749118" y="2488901"/>
            <a:ext cx="1726500" cy="6279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686" name="Google Shape;686;p107"/>
          <p:cNvSpPr/>
          <p:nvPr/>
        </p:nvSpPr>
        <p:spPr>
          <a:xfrm>
            <a:off x="6711700" y="1867476"/>
            <a:ext cx="19935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7" name="Google Shape;687;p107"/>
          <p:cNvSpPr txBox="1"/>
          <p:nvPr>
            <p:ph idx="8" type="title"/>
          </p:nvPr>
        </p:nvSpPr>
        <p:spPr>
          <a:xfrm>
            <a:off x="6843093" y="1996851"/>
            <a:ext cx="1726500" cy="382500"/>
          </a:xfrm>
          <a:prstGeom prst="rect">
            <a:avLst/>
          </a:prstGeom>
        </p:spPr>
        <p:txBody>
          <a:bodyPr anchorCtr="0" anchor="t" bIns="0" lIns="0" spcFirstLastPara="1" rIns="0" wrap="square" tIns="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688" name="Google Shape;688;p107"/>
          <p:cNvSpPr txBox="1"/>
          <p:nvPr>
            <p:ph idx="9" type="body"/>
          </p:nvPr>
        </p:nvSpPr>
        <p:spPr>
          <a:xfrm>
            <a:off x="6843093" y="2488901"/>
            <a:ext cx="1726500" cy="6279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Number and stat slide - 4 stats - Black">
  <p:cSld name="CUSTOM_25_1_1_3_1">
    <p:bg>
      <p:bgPr>
        <a:solidFill>
          <a:schemeClr val="dk1"/>
        </a:solidFill>
      </p:bgPr>
    </p:bg>
    <p:spTree>
      <p:nvGrpSpPr>
        <p:cNvPr id="689" name="Shape 689"/>
        <p:cNvGrpSpPr/>
        <p:nvPr/>
      </p:nvGrpSpPr>
      <p:grpSpPr>
        <a:xfrm>
          <a:off x="0" y="0"/>
          <a:ext cx="0" cy="0"/>
          <a:chOff x="0" y="0"/>
          <a:chExt cx="0" cy="0"/>
        </a:xfrm>
      </p:grpSpPr>
      <p:sp>
        <p:nvSpPr>
          <p:cNvPr id="690" name="Google Shape;690;p108"/>
          <p:cNvSpPr txBox="1"/>
          <p:nvPr>
            <p:ph type="title"/>
          </p:nvPr>
        </p:nvSpPr>
        <p:spPr>
          <a:xfrm>
            <a:off x="420625" y="320050"/>
            <a:ext cx="8271600" cy="4365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p:txBody>
      </p:sp>
      <p:sp>
        <p:nvSpPr>
          <p:cNvPr id="691" name="Google Shape;691;p108"/>
          <p:cNvSpPr txBox="1"/>
          <p:nvPr>
            <p:ph idx="1"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defRPr>
            </a:lvl1pPr>
            <a:lvl2pPr lvl="1">
              <a:spcBef>
                <a:spcPts val="800"/>
              </a:spcBef>
              <a:spcAft>
                <a:spcPts val="0"/>
              </a:spcAft>
              <a:buClr>
                <a:schemeClr val="lt1"/>
              </a:buClr>
              <a:buSzPts val="1600"/>
              <a:buNone/>
              <a:defRPr>
                <a:solidFill>
                  <a:schemeClr val="lt1"/>
                </a:solidFill>
              </a:defRPr>
            </a:lvl2pPr>
            <a:lvl3pPr lvl="2">
              <a:spcBef>
                <a:spcPts val="800"/>
              </a:spcBef>
              <a:spcAft>
                <a:spcPts val="0"/>
              </a:spcAft>
              <a:buClr>
                <a:schemeClr val="lt1"/>
              </a:buClr>
              <a:buSzPts val="1600"/>
              <a:buNone/>
              <a:defRPr>
                <a:solidFill>
                  <a:schemeClr val="lt1"/>
                </a:solidFill>
              </a:defRPr>
            </a:lvl3pPr>
            <a:lvl4pPr lvl="3">
              <a:spcBef>
                <a:spcPts val="800"/>
              </a:spcBef>
              <a:spcAft>
                <a:spcPts val="0"/>
              </a:spcAft>
              <a:buClr>
                <a:schemeClr val="lt1"/>
              </a:buClr>
              <a:buSzPts val="1600"/>
              <a:buNone/>
              <a:defRPr>
                <a:solidFill>
                  <a:schemeClr val="lt1"/>
                </a:solidFill>
              </a:defRPr>
            </a:lvl4pPr>
            <a:lvl5pPr lvl="4">
              <a:spcBef>
                <a:spcPts val="800"/>
              </a:spcBef>
              <a:spcAft>
                <a:spcPts val="0"/>
              </a:spcAft>
              <a:buClr>
                <a:schemeClr val="lt1"/>
              </a:buClr>
              <a:buSzPts val="1600"/>
              <a:buNone/>
              <a:defRPr>
                <a:solidFill>
                  <a:schemeClr val="lt1"/>
                </a:solidFill>
              </a:defRPr>
            </a:lvl5pPr>
            <a:lvl6pPr lvl="5">
              <a:spcBef>
                <a:spcPts val="800"/>
              </a:spcBef>
              <a:spcAft>
                <a:spcPts val="0"/>
              </a:spcAft>
              <a:buClr>
                <a:schemeClr val="lt1"/>
              </a:buClr>
              <a:buSzPts val="1600"/>
              <a:buNone/>
              <a:defRPr>
                <a:solidFill>
                  <a:schemeClr val="lt1"/>
                </a:solidFill>
              </a:defRPr>
            </a:lvl6pPr>
            <a:lvl7pPr lvl="6">
              <a:spcBef>
                <a:spcPts val="800"/>
              </a:spcBef>
              <a:spcAft>
                <a:spcPts val="0"/>
              </a:spcAft>
              <a:buClr>
                <a:schemeClr val="lt1"/>
              </a:buClr>
              <a:buSzPts val="1600"/>
              <a:buNone/>
              <a:defRPr>
                <a:solidFill>
                  <a:schemeClr val="lt1"/>
                </a:solidFill>
              </a:defRPr>
            </a:lvl7pPr>
            <a:lvl8pPr lvl="7">
              <a:spcBef>
                <a:spcPts val="800"/>
              </a:spcBef>
              <a:spcAft>
                <a:spcPts val="0"/>
              </a:spcAft>
              <a:buClr>
                <a:schemeClr val="lt1"/>
              </a:buClr>
              <a:buSzPts val="1600"/>
              <a:buNone/>
              <a:defRPr>
                <a:solidFill>
                  <a:schemeClr val="lt1"/>
                </a:solidFill>
              </a:defRPr>
            </a:lvl8pPr>
            <a:lvl9pPr lvl="8">
              <a:spcBef>
                <a:spcPts val="800"/>
              </a:spcBef>
              <a:spcAft>
                <a:spcPts val="800"/>
              </a:spcAft>
              <a:buClr>
                <a:schemeClr val="lt1"/>
              </a:buClr>
              <a:buSzPts val="1600"/>
              <a:buNone/>
              <a:defRPr>
                <a:solidFill>
                  <a:schemeClr val="lt1"/>
                </a:solidFill>
              </a:defRPr>
            </a:lvl9pPr>
          </a:lstStyle>
          <a:p/>
        </p:txBody>
      </p:sp>
      <p:sp>
        <p:nvSpPr>
          <p:cNvPr id="692" name="Google Shape;692;p108"/>
          <p:cNvSpPr/>
          <p:nvPr/>
        </p:nvSpPr>
        <p:spPr>
          <a:xfrm>
            <a:off x="420650" y="1867476"/>
            <a:ext cx="19935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3" name="Google Shape;693;p108"/>
          <p:cNvSpPr txBox="1"/>
          <p:nvPr>
            <p:ph idx="2" type="title"/>
          </p:nvPr>
        </p:nvSpPr>
        <p:spPr>
          <a:xfrm>
            <a:off x="552043" y="1996851"/>
            <a:ext cx="1726500" cy="3825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694" name="Google Shape;694;p108"/>
          <p:cNvSpPr txBox="1"/>
          <p:nvPr>
            <p:ph idx="3" type="body"/>
          </p:nvPr>
        </p:nvSpPr>
        <p:spPr>
          <a:xfrm>
            <a:off x="552043" y="2488901"/>
            <a:ext cx="17265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695" name="Google Shape;695;p108"/>
          <p:cNvSpPr/>
          <p:nvPr/>
        </p:nvSpPr>
        <p:spPr>
          <a:xfrm>
            <a:off x="2514600" y="1867476"/>
            <a:ext cx="19935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108"/>
          <p:cNvSpPr txBox="1"/>
          <p:nvPr>
            <p:ph idx="4" type="title"/>
          </p:nvPr>
        </p:nvSpPr>
        <p:spPr>
          <a:xfrm>
            <a:off x="2645993" y="1996851"/>
            <a:ext cx="1726500" cy="3825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697" name="Google Shape;697;p108"/>
          <p:cNvSpPr txBox="1"/>
          <p:nvPr>
            <p:ph idx="5" type="body"/>
          </p:nvPr>
        </p:nvSpPr>
        <p:spPr>
          <a:xfrm>
            <a:off x="2645993" y="2488901"/>
            <a:ext cx="17265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698" name="Google Shape;698;p108"/>
          <p:cNvSpPr/>
          <p:nvPr/>
        </p:nvSpPr>
        <p:spPr>
          <a:xfrm>
            <a:off x="4617725" y="1867476"/>
            <a:ext cx="19935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108"/>
          <p:cNvSpPr txBox="1"/>
          <p:nvPr>
            <p:ph idx="6" type="title"/>
          </p:nvPr>
        </p:nvSpPr>
        <p:spPr>
          <a:xfrm>
            <a:off x="4749118" y="1996851"/>
            <a:ext cx="1726500" cy="3825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700" name="Google Shape;700;p108"/>
          <p:cNvSpPr txBox="1"/>
          <p:nvPr>
            <p:ph idx="7" type="body"/>
          </p:nvPr>
        </p:nvSpPr>
        <p:spPr>
          <a:xfrm>
            <a:off x="4749118" y="2488901"/>
            <a:ext cx="17265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01" name="Google Shape;701;p108"/>
          <p:cNvSpPr/>
          <p:nvPr/>
        </p:nvSpPr>
        <p:spPr>
          <a:xfrm>
            <a:off x="6711700" y="1867476"/>
            <a:ext cx="19935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2" name="Google Shape;702;p108"/>
          <p:cNvSpPr txBox="1"/>
          <p:nvPr>
            <p:ph idx="8" type="title"/>
          </p:nvPr>
        </p:nvSpPr>
        <p:spPr>
          <a:xfrm>
            <a:off x="6843093" y="1996851"/>
            <a:ext cx="1726500" cy="3825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703" name="Google Shape;703;p108"/>
          <p:cNvSpPr txBox="1"/>
          <p:nvPr>
            <p:ph idx="9" type="body"/>
          </p:nvPr>
        </p:nvSpPr>
        <p:spPr>
          <a:xfrm>
            <a:off x="6843093" y="2488901"/>
            <a:ext cx="17265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Number and stat slide - 6 stats - Gold">
  <p:cSld name="CUSTOM_25_1_1_5">
    <p:bg>
      <p:bgPr>
        <a:solidFill>
          <a:schemeClr val="accent1"/>
        </a:solidFill>
      </p:bgPr>
    </p:bg>
    <p:spTree>
      <p:nvGrpSpPr>
        <p:cNvPr id="704" name="Shape 704"/>
        <p:cNvGrpSpPr/>
        <p:nvPr/>
      </p:nvGrpSpPr>
      <p:grpSpPr>
        <a:xfrm>
          <a:off x="0" y="0"/>
          <a:ext cx="0" cy="0"/>
          <a:chOff x="0" y="0"/>
          <a:chExt cx="0" cy="0"/>
        </a:xfrm>
      </p:grpSpPr>
      <p:sp>
        <p:nvSpPr>
          <p:cNvPr id="705" name="Google Shape;705;p109"/>
          <p:cNvSpPr/>
          <p:nvPr/>
        </p:nvSpPr>
        <p:spPr>
          <a:xfrm>
            <a:off x="420650" y="1165475"/>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6" name="Google Shape;706;p109"/>
          <p:cNvSpPr txBox="1"/>
          <p:nvPr>
            <p:ph type="title"/>
          </p:nvPr>
        </p:nvSpPr>
        <p:spPr>
          <a:xfrm>
            <a:off x="579775" y="1294850"/>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07" name="Google Shape;707;p109"/>
          <p:cNvSpPr txBox="1"/>
          <p:nvPr>
            <p:ph idx="2" type="title"/>
          </p:nvPr>
        </p:nvSpPr>
        <p:spPr>
          <a:xfrm>
            <a:off x="420625" y="320050"/>
            <a:ext cx="8271600" cy="436500"/>
          </a:xfrm>
          <a:prstGeom prst="rect">
            <a:avLst/>
          </a:prstGeom>
        </p:spPr>
        <p:txBody>
          <a:bodyPr anchorCtr="0" anchor="b" bIns="0" lIns="0" spcFirstLastPara="1" rIns="0" wrap="square" tIns="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08" name="Google Shape;708;p109"/>
          <p:cNvSpPr txBox="1"/>
          <p:nvPr>
            <p:ph idx="1"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709" name="Google Shape;709;p109"/>
          <p:cNvSpPr txBox="1"/>
          <p:nvPr>
            <p:ph idx="3" type="body"/>
          </p:nvPr>
        </p:nvSpPr>
        <p:spPr>
          <a:xfrm>
            <a:off x="579775" y="1786900"/>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10" name="Google Shape;710;p109"/>
          <p:cNvSpPr/>
          <p:nvPr/>
        </p:nvSpPr>
        <p:spPr>
          <a:xfrm>
            <a:off x="3364950" y="1165475"/>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1" name="Google Shape;711;p109"/>
          <p:cNvSpPr txBox="1"/>
          <p:nvPr>
            <p:ph idx="4" type="title"/>
          </p:nvPr>
        </p:nvSpPr>
        <p:spPr>
          <a:xfrm>
            <a:off x="3524075" y="1294850"/>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12" name="Google Shape;712;p109"/>
          <p:cNvSpPr txBox="1"/>
          <p:nvPr>
            <p:ph idx="5" type="body"/>
          </p:nvPr>
        </p:nvSpPr>
        <p:spPr>
          <a:xfrm>
            <a:off x="3524075" y="1786900"/>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13" name="Google Shape;713;p109"/>
          <p:cNvSpPr/>
          <p:nvPr/>
        </p:nvSpPr>
        <p:spPr>
          <a:xfrm>
            <a:off x="6291075" y="1165475"/>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109"/>
          <p:cNvSpPr txBox="1"/>
          <p:nvPr>
            <p:ph idx="6" type="title"/>
          </p:nvPr>
        </p:nvSpPr>
        <p:spPr>
          <a:xfrm>
            <a:off x="6450200" y="1294850"/>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15" name="Google Shape;715;p109"/>
          <p:cNvSpPr txBox="1"/>
          <p:nvPr>
            <p:ph idx="7" type="body"/>
          </p:nvPr>
        </p:nvSpPr>
        <p:spPr>
          <a:xfrm>
            <a:off x="6450200" y="1786900"/>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16" name="Google Shape;716;p109"/>
          <p:cNvSpPr/>
          <p:nvPr/>
        </p:nvSpPr>
        <p:spPr>
          <a:xfrm>
            <a:off x="420650" y="27723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109"/>
          <p:cNvSpPr txBox="1"/>
          <p:nvPr>
            <p:ph idx="8" type="title"/>
          </p:nvPr>
        </p:nvSpPr>
        <p:spPr>
          <a:xfrm>
            <a:off x="579775" y="2901725"/>
            <a:ext cx="2091000" cy="382500"/>
          </a:xfrm>
          <a:prstGeom prst="rect">
            <a:avLst/>
          </a:prstGeom>
        </p:spPr>
        <p:txBody>
          <a:bodyPr anchorCtr="0" anchor="t" bIns="0" lIns="0" spcFirstLastPara="1" rIns="0" wrap="square" tIns="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718" name="Google Shape;718;p109"/>
          <p:cNvSpPr txBox="1"/>
          <p:nvPr>
            <p:ph idx="9" type="body"/>
          </p:nvPr>
        </p:nvSpPr>
        <p:spPr>
          <a:xfrm>
            <a:off x="579775" y="3393775"/>
            <a:ext cx="2091000" cy="6279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719" name="Google Shape;719;p109"/>
          <p:cNvSpPr/>
          <p:nvPr/>
        </p:nvSpPr>
        <p:spPr>
          <a:xfrm>
            <a:off x="3364950" y="27723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109"/>
          <p:cNvSpPr txBox="1"/>
          <p:nvPr>
            <p:ph idx="13" type="title"/>
          </p:nvPr>
        </p:nvSpPr>
        <p:spPr>
          <a:xfrm>
            <a:off x="3524075" y="2901725"/>
            <a:ext cx="2091000" cy="382500"/>
          </a:xfrm>
          <a:prstGeom prst="rect">
            <a:avLst/>
          </a:prstGeom>
        </p:spPr>
        <p:txBody>
          <a:bodyPr anchorCtr="0" anchor="t" bIns="0" lIns="0" spcFirstLastPara="1" rIns="0" wrap="square" tIns="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721" name="Google Shape;721;p109"/>
          <p:cNvSpPr txBox="1"/>
          <p:nvPr>
            <p:ph idx="14" type="body"/>
          </p:nvPr>
        </p:nvSpPr>
        <p:spPr>
          <a:xfrm>
            <a:off x="3524075" y="3393775"/>
            <a:ext cx="2091000" cy="6279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722" name="Google Shape;722;p109"/>
          <p:cNvSpPr/>
          <p:nvPr/>
        </p:nvSpPr>
        <p:spPr>
          <a:xfrm>
            <a:off x="6291075" y="27723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3" name="Google Shape;723;p109"/>
          <p:cNvSpPr txBox="1"/>
          <p:nvPr>
            <p:ph idx="15" type="title"/>
          </p:nvPr>
        </p:nvSpPr>
        <p:spPr>
          <a:xfrm>
            <a:off x="6450200" y="2901725"/>
            <a:ext cx="2091000" cy="382500"/>
          </a:xfrm>
          <a:prstGeom prst="rect">
            <a:avLst/>
          </a:prstGeom>
        </p:spPr>
        <p:txBody>
          <a:bodyPr anchorCtr="0" anchor="t" bIns="0" lIns="0" spcFirstLastPara="1" rIns="0" wrap="square" tIns="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724" name="Google Shape;724;p109"/>
          <p:cNvSpPr txBox="1"/>
          <p:nvPr>
            <p:ph idx="16" type="body"/>
          </p:nvPr>
        </p:nvSpPr>
        <p:spPr>
          <a:xfrm>
            <a:off x="6450200" y="3393775"/>
            <a:ext cx="2091000" cy="6279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Number and stat slide - 6 stats - Black">
  <p:cSld name="CUSTOM_25_1_1_3_2">
    <p:bg>
      <p:bgPr>
        <a:solidFill>
          <a:schemeClr val="dk1"/>
        </a:solidFill>
      </p:bgPr>
    </p:bg>
    <p:spTree>
      <p:nvGrpSpPr>
        <p:cNvPr id="725" name="Shape 725"/>
        <p:cNvGrpSpPr/>
        <p:nvPr/>
      </p:nvGrpSpPr>
      <p:grpSpPr>
        <a:xfrm>
          <a:off x="0" y="0"/>
          <a:ext cx="0" cy="0"/>
          <a:chOff x="0" y="0"/>
          <a:chExt cx="0" cy="0"/>
        </a:xfrm>
      </p:grpSpPr>
      <p:sp>
        <p:nvSpPr>
          <p:cNvPr id="726" name="Google Shape;726;p110"/>
          <p:cNvSpPr txBox="1"/>
          <p:nvPr>
            <p:ph type="title"/>
          </p:nvPr>
        </p:nvSpPr>
        <p:spPr>
          <a:xfrm>
            <a:off x="420625" y="320050"/>
            <a:ext cx="8271600" cy="436500"/>
          </a:xfrm>
          <a:prstGeom prst="rect">
            <a:avLst/>
          </a:prstGeom>
        </p:spPr>
        <p:txBody>
          <a:bodyPr anchorCtr="0" anchor="b" bIns="0" lIns="0" spcFirstLastPara="1" rIns="0" wrap="square" tIns="0">
            <a:sp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p:txBody>
      </p:sp>
      <p:sp>
        <p:nvSpPr>
          <p:cNvPr id="727" name="Google Shape;727;p110"/>
          <p:cNvSpPr txBox="1"/>
          <p:nvPr>
            <p:ph idx="1"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defRPr>
            </a:lvl1pPr>
            <a:lvl2pPr lvl="1">
              <a:spcBef>
                <a:spcPts val="800"/>
              </a:spcBef>
              <a:spcAft>
                <a:spcPts val="0"/>
              </a:spcAft>
              <a:buClr>
                <a:schemeClr val="lt1"/>
              </a:buClr>
              <a:buSzPts val="1600"/>
              <a:buNone/>
              <a:defRPr>
                <a:solidFill>
                  <a:schemeClr val="lt1"/>
                </a:solidFill>
              </a:defRPr>
            </a:lvl2pPr>
            <a:lvl3pPr lvl="2">
              <a:spcBef>
                <a:spcPts val="800"/>
              </a:spcBef>
              <a:spcAft>
                <a:spcPts val="0"/>
              </a:spcAft>
              <a:buClr>
                <a:schemeClr val="lt1"/>
              </a:buClr>
              <a:buSzPts val="1600"/>
              <a:buNone/>
              <a:defRPr>
                <a:solidFill>
                  <a:schemeClr val="lt1"/>
                </a:solidFill>
              </a:defRPr>
            </a:lvl3pPr>
            <a:lvl4pPr lvl="3">
              <a:spcBef>
                <a:spcPts val="800"/>
              </a:spcBef>
              <a:spcAft>
                <a:spcPts val="0"/>
              </a:spcAft>
              <a:buClr>
                <a:schemeClr val="lt1"/>
              </a:buClr>
              <a:buSzPts val="1600"/>
              <a:buNone/>
              <a:defRPr>
                <a:solidFill>
                  <a:schemeClr val="lt1"/>
                </a:solidFill>
              </a:defRPr>
            </a:lvl4pPr>
            <a:lvl5pPr lvl="4">
              <a:spcBef>
                <a:spcPts val="800"/>
              </a:spcBef>
              <a:spcAft>
                <a:spcPts val="0"/>
              </a:spcAft>
              <a:buClr>
                <a:schemeClr val="lt1"/>
              </a:buClr>
              <a:buSzPts val="1600"/>
              <a:buNone/>
              <a:defRPr>
                <a:solidFill>
                  <a:schemeClr val="lt1"/>
                </a:solidFill>
              </a:defRPr>
            </a:lvl5pPr>
            <a:lvl6pPr lvl="5">
              <a:spcBef>
                <a:spcPts val="800"/>
              </a:spcBef>
              <a:spcAft>
                <a:spcPts val="0"/>
              </a:spcAft>
              <a:buClr>
                <a:schemeClr val="lt1"/>
              </a:buClr>
              <a:buSzPts val="1600"/>
              <a:buNone/>
              <a:defRPr>
                <a:solidFill>
                  <a:schemeClr val="lt1"/>
                </a:solidFill>
              </a:defRPr>
            </a:lvl6pPr>
            <a:lvl7pPr lvl="6">
              <a:spcBef>
                <a:spcPts val="800"/>
              </a:spcBef>
              <a:spcAft>
                <a:spcPts val="0"/>
              </a:spcAft>
              <a:buClr>
                <a:schemeClr val="lt1"/>
              </a:buClr>
              <a:buSzPts val="1600"/>
              <a:buNone/>
              <a:defRPr>
                <a:solidFill>
                  <a:schemeClr val="lt1"/>
                </a:solidFill>
              </a:defRPr>
            </a:lvl7pPr>
            <a:lvl8pPr lvl="7">
              <a:spcBef>
                <a:spcPts val="800"/>
              </a:spcBef>
              <a:spcAft>
                <a:spcPts val="0"/>
              </a:spcAft>
              <a:buClr>
                <a:schemeClr val="lt1"/>
              </a:buClr>
              <a:buSzPts val="1600"/>
              <a:buNone/>
              <a:defRPr>
                <a:solidFill>
                  <a:schemeClr val="lt1"/>
                </a:solidFill>
              </a:defRPr>
            </a:lvl8pPr>
            <a:lvl9pPr lvl="8">
              <a:spcBef>
                <a:spcPts val="800"/>
              </a:spcBef>
              <a:spcAft>
                <a:spcPts val="800"/>
              </a:spcAft>
              <a:buClr>
                <a:schemeClr val="lt1"/>
              </a:buClr>
              <a:buSzPts val="1600"/>
              <a:buNone/>
              <a:defRPr>
                <a:solidFill>
                  <a:schemeClr val="lt1"/>
                </a:solidFill>
              </a:defRPr>
            </a:lvl9pPr>
          </a:lstStyle>
          <a:p/>
        </p:txBody>
      </p:sp>
      <p:sp>
        <p:nvSpPr>
          <p:cNvPr id="728" name="Google Shape;728;p110"/>
          <p:cNvSpPr/>
          <p:nvPr/>
        </p:nvSpPr>
        <p:spPr>
          <a:xfrm>
            <a:off x="420650" y="1165475"/>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110"/>
          <p:cNvSpPr txBox="1"/>
          <p:nvPr>
            <p:ph idx="2" type="title"/>
          </p:nvPr>
        </p:nvSpPr>
        <p:spPr>
          <a:xfrm>
            <a:off x="579775" y="1294850"/>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30" name="Google Shape;730;p110"/>
          <p:cNvSpPr txBox="1"/>
          <p:nvPr>
            <p:ph idx="3" type="body"/>
          </p:nvPr>
        </p:nvSpPr>
        <p:spPr>
          <a:xfrm>
            <a:off x="579775" y="1786900"/>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31" name="Google Shape;731;p110"/>
          <p:cNvSpPr/>
          <p:nvPr/>
        </p:nvSpPr>
        <p:spPr>
          <a:xfrm>
            <a:off x="3364950" y="1165475"/>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110"/>
          <p:cNvSpPr txBox="1"/>
          <p:nvPr>
            <p:ph idx="4" type="title"/>
          </p:nvPr>
        </p:nvSpPr>
        <p:spPr>
          <a:xfrm>
            <a:off x="3524075" y="1294850"/>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33" name="Google Shape;733;p110"/>
          <p:cNvSpPr txBox="1"/>
          <p:nvPr>
            <p:ph idx="5" type="body"/>
          </p:nvPr>
        </p:nvSpPr>
        <p:spPr>
          <a:xfrm>
            <a:off x="3524075" y="1786900"/>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34" name="Google Shape;734;p110"/>
          <p:cNvSpPr/>
          <p:nvPr/>
        </p:nvSpPr>
        <p:spPr>
          <a:xfrm>
            <a:off x="6291075" y="1165475"/>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110"/>
          <p:cNvSpPr txBox="1"/>
          <p:nvPr>
            <p:ph idx="6" type="title"/>
          </p:nvPr>
        </p:nvSpPr>
        <p:spPr>
          <a:xfrm>
            <a:off x="6450200" y="1294850"/>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36" name="Google Shape;736;p110"/>
          <p:cNvSpPr txBox="1"/>
          <p:nvPr>
            <p:ph idx="7" type="body"/>
          </p:nvPr>
        </p:nvSpPr>
        <p:spPr>
          <a:xfrm>
            <a:off x="6450200" y="1786900"/>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37" name="Google Shape;737;p110"/>
          <p:cNvSpPr/>
          <p:nvPr/>
        </p:nvSpPr>
        <p:spPr>
          <a:xfrm>
            <a:off x="420650" y="27723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110"/>
          <p:cNvSpPr txBox="1"/>
          <p:nvPr>
            <p:ph idx="8" type="title"/>
          </p:nvPr>
        </p:nvSpPr>
        <p:spPr>
          <a:xfrm>
            <a:off x="579775" y="2901725"/>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39" name="Google Shape;739;p110"/>
          <p:cNvSpPr txBox="1"/>
          <p:nvPr>
            <p:ph idx="9" type="body"/>
          </p:nvPr>
        </p:nvSpPr>
        <p:spPr>
          <a:xfrm>
            <a:off x="579775" y="3393775"/>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40" name="Google Shape;740;p110"/>
          <p:cNvSpPr/>
          <p:nvPr/>
        </p:nvSpPr>
        <p:spPr>
          <a:xfrm>
            <a:off x="3364950" y="27723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110"/>
          <p:cNvSpPr txBox="1"/>
          <p:nvPr>
            <p:ph idx="13" type="title"/>
          </p:nvPr>
        </p:nvSpPr>
        <p:spPr>
          <a:xfrm>
            <a:off x="3524075" y="2901725"/>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42" name="Google Shape;742;p110"/>
          <p:cNvSpPr txBox="1"/>
          <p:nvPr>
            <p:ph idx="14" type="body"/>
          </p:nvPr>
        </p:nvSpPr>
        <p:spPr>
          <a:xfrm>
            <a:off x="3524075" y="3393775"/>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43" name="Google Shape;743;p110"/>
          <p:cNvSpPr/>
          <p:nvPr/>
        </p:nvSpPr>
        <p:spPr>
          <a:xfrm>
            <a:off x="6291075" y="2772350"/>
            <a:ext cx="2414100" cy="14040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110"/>
          <p:cNvSpPr txBox="1"/>
          <p:nvPr>
            <p:ph idx="15" type="title"/>
          </p:nvPr>
        </p:nvSpPr>
        <p:spPr>
          <a:xfrm>
            <a:off x="6450200" y="2901725"/>
            <a:ext cx="2091000" cy="382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45" name="Google Shape;745;p110"/>
          <p:cNvSpPr txBox="1"/>
          <p:nvPr>
            <p:ph idx="16" type="body"/>
          </p:nvPr>
        </p:nvSpPr>
        <p:spPr>
          <a:xfrm>
            <a:off x="6450200" y="3393775"/>
            <a:ext cx="2091000" cy="6279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itle slide">
  <p:cSld name="CUSTOM_23_1_1_1_1_1_1_2_1_2">
    <p:spTree>
      <p:nvGrpSpPr>
        <p:cNvPr id="52" name="Shape 52"/>
        <p:cNvGrpSpPr/>
        <p:nvPr/>
      </p:nvGrpSpPr>
      <p:grpSpPr>
        <a:xfrm>
          <a:off x="0" y="0"/>
          <a:ext cx="0" cy="0"/>
          <a:chOff x="0" y="0"/>
          <a:chExt cx="0" cy="0"/>
        </a:xfrm>
      </p:grpSpPr>
      <p:sp>
        <p:nvSpPr>
          <p:cNvPr id="53" name="Google Shape;53;p12"/>
          <p:cNvSpPr/>
          <p:nvPr>
            <p:ph idx="2" type="pic"/>
          </p:nvPr>
        </p:nvSpPr>
        <p:spPr>
          <a:xfrm>
            <a:off x="0" y="-9225"/>
            <a:ext cx="9153300" cy="3135300"/>
          </a:xfrm>
          <a:prstGeom prst="rect">
            <a:avLst/>
          </a:prstGeom>
          <a:noFill/>
          <a:ln>
            <a:noFill/>
          </a:ln>
        </p:spPr>
      </p:sp>
      <p:sp>
        <p:nvSpPr>
          <p:cNvPr id="54" name="Google Shape;54;p12"/>
          <p:cNvSpPr txBox="1"/>
          <p:nvPr>
            <p:ph type="title"/>
          </p:nvPr>
        </p:nvSpPr>
        <p:spPr>
          <a:xfrm>
            <a:off x="420625" y="2569475"/>
            <a:ext cx="8275500" cy="697200"/>
          </a:xfrm>
          <a:prstGeom prst="rect">
            <a:avLst/>
          </a:prstGeom>
          <a:solidFill>
            <a:schemeClr val="lt1"/>
          </a:solidFill>
          <a:ln>
            <a:noFill/>
          </a:ln>
        </p:spPr>
        <p:txBody>
          <a:bodyPr anchorCtr="0" anchor="t" bIns="0" lIns="182875" spcFirstLastPara="1" rIns="182875" wrap="square" tIns="182875">
            <a:no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pic>
        <p:nvPicPr>
          <p:cNvPr descr="ASU_Horiz_RGB_Digital_MaroonGold.png" id="55" name="Google Shape;55;p12"/>
          <p:cNvPicPr preferRelativeResize="0"/>
          <p:nvPr/>
        </p:nvPicPr>
        <p:blipFill rotWithShape="1">
          <a:blip r:embed="rId2">
            <a:alphaModFix/>
          </a:blip>
          <a:srcRect b="14158" l="3993" r="2039" t="13045"/>
          <a:stretch/>
        </p:blipFill>
        <p:spPr>
          <a:xfrm>
            <a:off x="7070229" y="4512686"/>
            <a:ext cx="1724150" cy="370724"/>
          </a:xfrm>
          <a:prstGeom prst="rect">
            <a:avLst/>
          </a:prstGeom>
          <a:noFill/>
          <a:ln>
            <a:noFill/>
          </a:ln>
        </p:spPr>
      </p:pic>
      <p:sp>
        <p:nvSpPr>
          <p:cNvPr id="56" name="Google Shape;56;p12"/>
          <p:cNvSpPr txBox="1"/>
          <p:nvPr>
            <p:ph idx="1" type="body"/>
          </p:nvPr>
        </p:nvSpPr>
        <p:spPr>
          <a:xfrm>
            <a:off x="4197100" y="3298600"/>
            <a:ext cx="4315800" cy="8778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57" name="Google Shape;57;p12"/>
          <p:cNvSpPr txBox="1"/>
          <p:nvPr>
            <p:ph idx="3" type="subTitle"/>
          </p:nvPr>
        </p:nvSpPr>
        <p:spPr>
          <a:xfrm>
            <a:off x="630950" y="3298600"/>
            <a:ext cx="3456300" cy="8778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600"/>
              <a:buNone/>
              <a:defRPr b="1">
                <a:highlight>
                  <a:schemeClr val="accen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Number and stat slide">
  <p:cSld name="CUSTOM_25_2_1">
    <p:spTree>
      <p:nvGrpSpPr>
        <p:cNvPr id="746" name="Shape 746"/>
        <p:cNvGrpSpPr/>
        <p:nvPr/>
      </p:nvGrpSpPr>
      <p:grpSpPr>
        <a:xfrm>
          <a:off x="0" y="0"/>
          <a:ext cx="0" cy="0"/>
          <a:chOff x="0" y="0"/>
          <a:chExt cx="0" cy="0"/>
        </a:xfrm>
      </p:grpSpPr>
      <p:sp>
        <p:nvSpPr>
          <p:cNvPr id="747" name="Google Shape;747;p111"/>
          <p:cNvSpPr txBox="1"/>
          <p:nvPr>
            <p:ph idx="1" type="body"/>
          </p:nvPr>
        </p:nvSpPr>
        <p:spPr>
          <a:xfrm>
            <a:off x="4617725" y="320050"/>
            <a:ext cx="4078200" cy="10239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sz="1400"/>
            </a:lvl1pPr>
            <a:lvl2pPr indent="-317500" lvl="1" marL="914400">
              <a:spcBef>
                <a:spcPts val="800"/>
              </a:spcBef>
              <a:spcAft>
                <a:spcPts val="0"/>
              </a:spcAft>
              <a:buSzPts val="1400"/>
              <a:buChar char="○"/>
              <a:defRPr sz="1400"/>
            </a:lvl2pPr>
            <a:lvl3pPr indent="-317500" lvl="2" marL="1371600">
              <a:spcBef>
                <a:spcPts val="800"/>
              </a:spcBef>
              <a:spcAft>
                <a:spcPts val="0"/>
              </a:spcAft>
              <a:buSzPts val="1400"/>
              <a:buChar char="■"/>
              <a:defRPr sz="1400"/>
            </a:lvl3pPr>
            <a:lvl4pPr indent="-317500" lvl="3" marL="1828800">
              <a:spcBef>
                <a:spcPts val="800"/>
              </a:spcBef>
              <a:spcAft>
                <a:spcPts val="0"/>
              </a:spcAft>
              <a:buSzPts val="1400"/>
              <a:buChar char="●"/>
              <a:defRPr sz="1400"/>
            </a:lvl4pPr>
            <a:lvl5pPr indent="-317500" lvl="4" marL="2286000">
              <a:spcBef>
                <a:spcPts val="800"/>
              </a:spcBef>
              <a:spcAft>
                <a:spcPts val="0"/>
              </a:spcAft>
              <a:buSzPts val="1400"/>
              <a:buChar char="○"/>
              <a:defRPr sz="1400"/>
            </a:lvl5pPr>
            <a:lvl6pPr indent="-317500" lvl="5" marL="2743200">
              <a:spcBef>
                <a:spcPts val="800"/>
              </a:spcBef>
              <a:spcAft>
                <a:spcPts val="0"/>
              </a:spcAft>
              <a:buSzPts val="1400"/>
              <a:buChar char="■"/>
              <a:defRPr sz="1400"/>
            </a:lvl6pPr>
            <a:lvl7pPr indent="-317500" lvl="6" marL="3200400">
              <a:spcBef>
                <a:spcPts val="800"/>
              </a:spcBef>
              <a:spcAft>
                <a:spcPts val="0"/>
              </a:spcAft>
              <a:buSzPts val="1400"/>
              <a:buChar char="●"/>
              <a:defRPr sz="1400"/>
            </a:lvl7pPr>
            <a:lvl8pPr indent="-317500" lvl="7" marL="3657600">
              <a:spcBef>
                <a:spcPts val="800"/>
              </a:spcBef>
              <a:spcAft>
                <a:spcPts val="0"/>
              </a:spcAft>
              <a:buSzPts val="1400"/>
              <a:buChar char="○"/>
              <a:defRPr sz="1400"/>
            </a:lvl8pPr>
            <a:lvl9pPr indent="-317500" lvl="8" marL="4114800">
              <a:spcBef>
                <a:spcPts val="800"/>
              </a:spcBef>
              <a:spcAft>
                <a:spcPts val="800"/>
              </a:spcAft>
              <a:buSzPts val="1400"/>
              <a:buChar char="■"/>
              <a:defRPr sz="1400"/>
            </a:lvl9pPr>
          </a:lstStyle>
          <a:p/>
        </p:txBody>
      </p:sp>
      <p:sp>
        <p:nvSpPr>
          <p:cNvPr id="748" name="Google Shape;748;p111"/>
          <p:cNvSpPr txBox="1"/>
          <p:nvPr>
            <p:ph type="title"/>
          </p:nvPr>
        </p:nvSpPr>
        <p:spPr>
          <a:xfrm>
            <a:off x="420625" y="320050"/>
            <a:ext cx="28332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49" name="Google Shape;749;p111"/>
          <p:cNvSpPr txBox="1"/>
          <p:nvPr>
            <p:ph idx="2" type="subTitle"/>
          </p:nvPr>
        </p:nvSpPr>
        <p:spPr>
          <a:xfrm>
            <a:off x="421935" y="756625"/>
            <a:ext cx="28332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750" name="Google Shape;750;p111"/>
          <p:cNvSpPr txBox="1"/>
          <p:nvPr>
            <p:ph idx="3" type="title"/>
          </p:nvPr>
        </p:nvSpPr>
        <p:spPr>
          <a:xfrm>
            <a:off x="436825" y="2453500"/>
            <a:ext cx="2414100" cy="436500"/>
          </a:xfrm>
          <a:prstGeom prst="rect">
            <a:avLst/>
          </a:prstGeom>
        </p:spPr>
        <p:txBody>
          <a:bodyPr anchorCtr="0" anchor="t" bIns="0" lIns="0" spcFirstLastPara="1" rIns="0" wrap="square" tIns="0">
            <a:normAutofit/>
          </a:bodyPr>
          <a:lstStyle>
            <a:lvl1pPr lvl="0" algn="ctr">
              <a:spcBef>
                <a:spcPts val="0"/>
              </a:spcBef>
              <a:spcAft>
                <a:spcPts val="0"/>
              </a:spcAft>
              <a:buSzPts val="4800"/>
              <a:buNone/>
              <a:defRPr sz="4800">
                <a:highlight>
                  <a:schemeClr val="accent1"/>
                </a:highlight>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p:txBody>
      </p:sp>
      <p:sp>
        <p:nvSpPr>
          <p:cNvPr id="751" name="Google Shape;751;p111"/>
          <p:cNvSpPr txBox="1"/>
          <p:nvPr>
            <p:ph idx="4" type="subTitle"/>
          </p:nvPr>
        </p:nvSpPr>
        <p:spPr>
          <a:xfrm>
            <a:off x="434575" y="2155025"/>
            <a:ext cx="2404800" cy="196500"/>
          </a:xfrm>
          <a:prstGeom prst="rect">
            <a:avLst/>
          </a:prstGeom>
        </p:spPr>
        <p:txBody>
          <a:bodyPr anchorCtr="0" anchor="t" bIns="0" lIns="0" spcFirstLastPara="1" rIns="0" wrap="square" tIns="0">
            <a:normAutofit/>
          </a:bodyPr>
          <a:lstStyle>
            <a:lvl1pPr lvl="0" algn="ctr">
              <a:spcBef>
                <a:spcPts val="0"/>
              </a:spcBef>
              <a:spcAft>
                <a:spcPts val="0"/>
              </a:spcAft>
              <a:buSzPts val="1200"/>
              <a:buNone/>
              <a:defRPr b="1" sz="1200"/>
            </a:lvl1pPr>
            <a:lvl2pPr lvl="1" algn="ctr">
              <a:spcBef>
                <a:spcPts val="800"/>
              </a:spcBef>
              <a:spcAft>
                <a:spcPts val="0"/>
              </a:spcAft>
              <a:buSzPts val="1600"/>
              <a:buNone/>
              <a:defRPr/>
            </a:lvl2pPr>
            <a:lvl3pPr lvl="2" algn="ctr">
              <a:spcBef>
                <a:spcPts val="800"/>
              </a:spcBef>
              <a:spcAft>
                <a:spcPts val="0"/>
              </a:spcAft>
              <a:buSzPts val="1600"/>
              <a:buNone/>
              <a:defRPr/>
            </a:lvl3pPr>
            <a:lvl4pPr lvl="3" algn="ctr">
              <a:spcBef>
                <a:spcPts val="800"/>
              </a:spcBef>
              <a:spcAft>
                <a:spcPts val="0"/>
              </a:spcAft>
              <a:buSzPts val="1600"/>
              <a:buNone/>
              <a:defRPr/>
            </a:lvl4pPr>
            <a:lvl5pPr lvl="4" algn="ctr">
              <a:spcBef>
                <a:spcPts val="800"/>
              </a:spcBef>
              <a:spcAft>
                <a:spcPts val="0"/>
              </a:spcAft>
              <a:buSzPts val="1600"/>
              <a:buNone/>
              <a:defRPr/>
            </a:lvl5pPr>
            <a:lvl6pPr lvl="5" algn="ctr">
              <a:spcBef>
                <a:spcPts val="800"/>
              </a:spcBef>
              <a:spcAft>
                <a:spcPts val="0"/>
              </a:spcAft>
              <a:buSzPts val="1600"/>
              <a:buNone/>
              <a:defRPr/>
            </a:lvl6pPr>
            <a:lvl7pPr lvl="6" algn="ctr">
              <a:spcBef>
                <a:spcPts val="800"/>
              </a:spcBef>
              <a:spcAft>
                <a:spcPts val="0"/>
              </a:spcAft>
              <a:buSzPts val="1600"/>
              <a:buNone/>
              <a:defRPr/>
            </a:lvl7pPr>
            <a:lvl8pPr lvl="7" algn="ctr">
              <a:spcBef>
                <a:spcPts val="800"/>
              </a:spcBef>
              <a:spcAft>
                <a:spcPts val="0"/>
              </a:spcAft>
              <a:buSzPts val="1600"/>
              <a:buNone/>
              <a:defRPr/>
            </a:lvl8pPr>
            <a:lvl9pPr lvl="8" algn="ctr">
              <a:spcBef>
                <a:spcPts val="800"/>
              </a:spcBef>
              <a:spcAft>
                <a:spcPts val="800"/>
              </a:spcAft>
              <a:buSzPts val="1600"/>
              <a:buNone/>
              <a:defRPr/>
            </a:lvl9pPr>
          </a:lstStyle>
          <a:p/>
        </p:txBody>
      </p:sp>
      <p:sp>
        <p:nvSpPr>
          <p:cNvPr id="752" name="Google Shape;752;p111"/>
          <p:cNvSpPr txBox="1"/>
          <p:nvPr>
            <p:ph idx="5" type="title"/>
          </p:nvPr>
        </p:nvSpPr>
        <p:spPr>
          <a:xfrm>
            <a:off x="3358100" y="2453500"/>
            <a:ext cx="2423100" cy="436500"/>
          </a:xfrm>
          <a:prstGeom prst="rect">
            <a:avLst/>
          </a:prstGeom>
        </p:spPr>
        <p:txBody>
          <a:bodyPr anchorCtr="0" anchor="t" bIns="0" lIns="0" spcFirstLastPara="1" rIns="0" wrap="square" tIns="0">
            <a:normAutofit/>
          </a:bodyPr>
          <a:lstStyle>
            <a:lvl1pPr lvl="0" rtl="0" algn="ctr">
              <a:spcBef>
                <a:spcPts val="0"/>
              </a:spcBef>
              <a:spcAft>
                <a:spcPts val="0"/>
              </a:spcAft>
              <a:buSzPts val="4800"/>
              <a:buNone/>
              <a:defRPr sz="4800">
                <a:highlight>
                  <a:schemeClr val="accent1"/>
                </a:highlight>
              </a:defRPr>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753" name="Google Shape;753;p111"/>
          <p:cNvSpPr txBox="1"/>
          <p:nvPr>
            <p:ph idx="6" type="subTitle"/>
          </p:nvPr>
        </p:nvSpPr>
        <p:spPr>
          <a:xfrm>
            <a:off x="3355850" y="2155025"/>
            <a:ext cx="2423100" cy="196500"/>
          </a:xfrm>
          <a:prstGeom prst="rect">
            <a:avLst/>
          </a:prstGeom>
        </p:spPr>
        <p:txBody>
          <a:bodyPr anchorCtr="0" anchor="t" bIns="0" lIns="0" spcFirstLastPara="1" rIns="0" wrap="square" tIns="0">
            <a:normAutofit/>
          </a:bodyPr>
          <a:lstStyle>
            <a:lvl1pPr lvl="0" rtl="0" algn="ctr">
              <a:spcBef>
                <a:spcPts val="0"/>
              </a:spcBef>
              <a:spcAft>
                <a:spcPts val="0"/>
              </a:spcAft>
              <a:buSzPts val="1200"/>
              <a:buNone/>
              <a:defRPr b="1" sz="1200"/>
            </a:lvl1pPr>
            <a:lvl2pPr lvl="1" rtl="0" algn="ctr">
              <a:spcBef>
                <a:spcPts val="800"/>
              </a:spcBef>
              <a:spcAft>
                <a:spcPts val="0"/>
              </a:spcAft>
              <a:buSzPts val="1600"/>
              <a:buNone/>
              <a:defRPr/>
            </a:lvl2pPr>
            <a:lvl3pPr lvl="2" rtl="0" algn="ctr">
              <a:spcBef>
                <a:spcPts val="800"/>
              </a:spcBef>
              <a:spcAft>
                <a:spcPts val="0"/>
              </a:spcAft>
              <a:buSzPts val="1600"/>
              <a:buNone/>
              <a:defRPr/>
            </a:lvl3pPr>
            <a:lvl4pPr lvl="3" rtl="0" algn="ctr">
              <a:spcBef>
                <a:spcPts val="800"/>
              </a:spcBef>
              <a:spcAft>
                <a:spcPts val="0"/>
              </a:spcAft>
              <a:buSzPts val="1600"/>
              <a:buNone/>
              <a:defRPr/>
            </a:lvl4pPr>
            <a:lvl5pPr lvl="4" rtl="0" algn="ctr">
              <a:spcBef>
                <a:spcPts val="800"/>
              </a:spcBef>
              <a:spcAft>
                <a:spcPts val="0"/>
              </a:spcAft>
              <a:buSzPts val="1600"/>
              <a:buNone/>
              <a:defRPr/>
            </a:lvl5pPr>
            <a:lvl6pPr lvl="5" rtl="0" algn="ctr">
              <a:spcBef>
                <a:spcPts val="800"/>
              </a:spcBef>
              <a:spcAft>
                <a:spcPts val="0"/>
              </a:spcAft>
              <a:buSzPts val="1600"/>
              <a:buNone/>
              <a:defRPr/>
            </a:lvl6pPr>
            <a:lvl7pPr lvl="6" rtl="0" algn="ctr">
              <a:spcBef>
                <a:spcPts val="800"/>
              </a:spcBef>
              <a:spcAft>
                <a:spcPts val="0"/>
              </a:spcAft>
              <a:buSzPts val="1600"/>
              <a:buNone/>
              <a:defRPr/>
            </a:lvl7pPr>
            <a:lvl8pPr lvl="7" rtl="0" algn="ctr">
              <a:spcBef>
                <a:spcPts val="800"/>
              </a:spcBef>
              <a:spcAft>
                <a:spcPts val="0"/>
              </a:spcAft>
              <a:buSzPts val="1600"/>
              <a:buNone/>
              <a:defRPr/>
            </a:lvl8pPr>
            <a:lvl9pPr lvl="8" rtl="0" algn="ctr">
              <a:spcBef>
                <a:spcPts val="800"/>
              </a:spcBef>
              <a:spcAft>
                <a:spcPts val="800"/>
              </a:spcAft>
              <a:buSzPts val="1600"/>
              <a:buNone/>
              <a:defRPr/>
            </a:lvl9pPr>
          </a:lstStyle>
          <a:p/>
        </p:txBody>
      </p:sp>
      <p:sp>
        <p:nvSpPr>
          <p:cNvPr id="754" name="Google Shape;754;p111"/>
          <p:cNvSpPr txBox="1"/>
          <p:nvPr>
            <p:ph idx="7" type="title"/>
          </p:nvPr>
        </p:nvSpPr>
        <p:spPr>
          <a:xfrm>
            <a:off x="6293325" y="2453500"/>
            <a:ext cx="2402400" cy="436500"/>
          </a:xfrm>
          <a:prstGeom prst="rect">
            <a:avLst/>
          </a:prstGeom>
        </p:spPr>
        <p:txBody>
          <a:bodyPr anchorCtr="0" anchor="t" bIns="0" lIns="0" spcFirstLastPara="1" rIns="0" wrap="square" tIns="0">
            <a:normAutofit/>
          </a:bodyPr>
          <a:lstStyle>
            <a:lvl1pPr lvl="0" rtl="0" algn="ctr">
              <a:spcBef>
                <a:spcPts val="0"/>
              </a:spcBef>
              <a:spcAft>
                <a:spcPts val="0"/>
              </a:spcAft>
              <a:buSzPts val="4800"/>
              <a:buNone/>
              <a:defRPr sz="4800">
                <a:highlight>
                  <a:schemeClr val="accent1"/>
                </a:highlight>
              </a:defRPr>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755" name="Google Shape;755;p111"/>
          <p:cNvSpPr txBox="1"/>
          <p:nvPr>
            <p:ph idx="8" type="subTitle"/>
          </p:nvPr>
        </p:nvSpPr>
        <p:spPr>
          <a:xfrm>
            <a:off x="6291075" y="2155025"/>
            <a:ext cx="2404800" cy="196500"/>
          </a:xfrm>
          <a:prstGeom prst="rect">
            <a:avLst/>
          </a:prstGeom>
        </p:spPr>
        <p:txBody>
          <a:bodyPr anchorCtr="0" anchor="t" bIns="0" lIns="0" spcFirstLastPara="1" rIns="0" wrap="square" tIns="0">
            <a:normAutofit/>
          </a:bodyPr>
          <a:lstStyle>
            <a:lvl1pPr lvl="0" rtl="0" algn="ctr">
              <a:spcBef>
                <a:spcPts val="0"/>
              </a:spcBef>
              <a:spcAft>
                <a:spcPts val="0"/>
              </a:spcAft>
              <a:buSzPts val="1200"/>
              <a:buNone/>
              <a:defRPr b="1" sz="1200"/>
            </a:lvl1pPr>
            <a:lvl2pPr lvl="1" rtl="0" algn="ctr">
              <a:spcBef>
                <a:spcPts val="800"/>
              </a:spcBef>
              <a:spcAft>
                <a:spcPts val="0"/>
              </a:spcAft>
              <a:buSzPts val="1600"/>
              <a:buNone/>
              <a:defRPr/>
            </a:lvl2pPr>
            <a:lvl3pPr lvl="2" rtl="0" algn="ctr">
              <a:spcBef>
                <a:spcPts val="800"/>
              </a:spcBef>
              <a:spcAft>
                <a:spcPts val="0"/>
              </a:spcAft>
              <a:buSzPts val="1600"/>
              <a:buNone/>
              <a:defRPr/>
            </a:lvl3pPr>
            <a:lvl4pPr lvl="3" rtl="0" algn="ctr">
              <a:spcBef>
                <a:spcPts val="800"/>
              </a:spcBef>
              <a:spcAft>
                <a:spcPts val="0"/>
              </a:spcAft>
              <a:buSzPts val="1600"/>
              <a:buNone/>
              <a:defRPr/>
            </a:lvl4pPr>
            <a:lvl5pPr lvl="4" rtl="0" algn="ctr">
              <a:spcBef>
                <a:spcPts val="800"/>
              </a:spcBef>
              <a:spcAft>
                <a:spcPts val="0"/>
              </a:spcAft>
              <a:buSzPts val="1600"/>
              <a:buNone/>
              <a:defRPr/>
            </a:lvl5pPr>
            <a:lvl6pPr lvl="5" rtl="0" algn="ctr">
              <a:spcBef>
                <a:spcPts val="800"/>
              </a:spcBef>
              <a:spcAft>
                <a:spcPts val="0"/>
              </a:spcAft>
              <a:buSzPts val="1600"/>
              <a:buNone/>
              <a:defRPr/>
            </a:lvl6pPr>
            <a:lvl7pPr lvl="6" rtl="0" algn="ctr">
              <a:spcBef>
                <a:spcPts val="800"/>
              </a:spcBef>
              <a:spcAft>
                <a:spcPts val="0"/>
              </a:spcAft>
              <a:buSzPts val="1600"/>
              <a:buNone/>
              <a:defRPr/>
            </a:lvl7pPr>
            <a:lvl8pPr lvl="7" rtl="0" algn="ctr">
              <a:spcBef>
                <a:spcPts val="800"/>
              </a:spcBef>
              <a:spcAft>
                <a:spcPts val="0"/>
              </a:spcAft>
              <a:buSzPts val="1600"/>
              <a:buNone/>
              <a:defRPr/>
            </a:lvl8pPr>
            <a:lvl9pPr lvl="8" rtl="0" algn="ctr">
              <a:spcBef>
                <a:spcPts val="800"/>
              </a:spcBef>
              <a:spcAft>
                <a:spcPts val="800"/>
              </a:spcAft>
              <a:buSzPts val="1600"/>
              <a:buNone/>
              <a:defRPr/>
            </a:lvl9pPr>
          </a:lstStyle>
          <a:p/>
        </p:txBody>
      </p:sp>
      <p:sp>
        <p:nvSpPr>
          <p:cNvPr id="756" name="Google Shape;756;p111"/>
          <p:cNvSpPr txBox="1"/>
          <p:nvPr>
            <p:ph idx="9" type="body"/>
          </p:nvPr>
        </p:nvSpPr>
        <p:spPr>
          <a:xfrm>
            <a:off x="439150" y="3230325"/>
            <a:ext cx="2395500" cy="470100"/>
          </a:xfrm>
          <a:prstGeom prst="rect">
            <a:avLst/>
          </a:prstGeom>
        </p:spPr>
        <p:txBody>
          <a:bodyPr anchorCtr="0" anchor="t" bIns="0" lIns="0" spcFirstLastPara="1" rIns="0" wrap="square" tIns="0">
            <a:normAutofit/>
          </a:bodyPr>
          <a:lstStyle>
            <a:lvl1pPr indent="-330200" lvl="0" marL="457200" algn="ctr">
              <a:spcBef>
                <a:spcPts val="0"/>
              </a:spcBef>
              <a:spcAft>
                <a:spcPts val="0"/>
              </a:spcAft>
              <a:buSzPts val="1600"/>
              <a:buChar char="●"/>
              <a:defRPr/>
            </a:lvl1pPr>
            <a:lvl2pPr indent="-330200" lvl="1" marL="914400" algn="ctr">
              <a:spcBef>
                <a:spcPts val="800"/>
              </a:spcBef>
              <a:spcAft>
                <a:spcPts val="0"/>
              </a:spcAft>
              <a:buSzPts val="1600"/>
              <a:buChar char="○"/>
              <a:defRPr/>
            </a:lvl2pPr>
            <a:lvl3pPr indent="-330200" lvl="2" marL="1371600" algn="ctr">
              <a:spcBef>
                <a:spcPts val="800"/>
              </a:spcBef>
              <a:spcAft>
                <a:spcPts val="0"/>
              </a:spcAft>
              <a:buSzPts val="1600"/>
              <a:buChar char="■"/>
              <a:defRPr/>
            </a:lvl3pPr>
            <a:lvl4pPr indent="-330200" lvl="3" marL="1828800" algn="ctr">
              <a:spcBef>
                <a:spcPts val="800"/>
              </a:spcBef>
              <a:spcAft>
                <a:spcPts val="0"/>
              </a:spcAft>
              <a:buSzPts val="1600"/>
              <a:buChar char="●"/>
              <a:defRPr/>
            </a:lvl4pPr>
            <a:lvl5pPr indent="-330200" lvl="4" marL="2286000" algn="ctr">
              <a:spcBef>
                <a:spcPts val="800"/>
              </a:spcBef>
              <a:spcAft>
                <a:spcPts val="0"/>
              </a:spcAft>
              <a:buSzPts val="1600"/>
              <a:buChar char="○"/>
              <a:defRPr/>
            </a:lvl5pPr>
            <a:lvl6pPr indent="-330200" lvl="5" marL="2743200" algn="ctr">
              <a:spcBef>
                <a:spcPts val="800"/>
              </a:spcBef>
              <a:spcAft>
                <a:spcPts val="0"/>
              </a:spcAft>
              <a:buSzPts val="1600"/>
              <a:buChar char="■"/>
              <a:defRPr/>
            </a:lvl6pPr>
            <a:lvl7pPr indent="-330200" lvl="6" marL="3200400" algn="ctr">
              <a:spcBef>
                <a:spcPts val="800"/>
              </a:spcBef>
              <a:spcAft>
                <a:spcPts val="0"/>
              </a:spcAft>
              <a:buSzPts val="1600"/>
              <a:buChar char="●"/>
              <a:defRPr/>
            </a:lvl7pPr>
            <a:lvl8pPr indent="-330200" lvl="7" marL="3657600" algn="ctr">
              <a:spcBef>
                <a:spcPts val="800"/>
              </a:spcBef>
              <a:spcAft>
                <a:spcPts val="0"/>
              </a:spcAft>
              <a:buSzPts val="1600"/>
              <a:buChar char="○"/>
              <a:defRPr/>
            </a:lvl8pPr>
            <a:lvl9pPr indent="-330200" lvl="8" marL="4114800" algn="ctr">
              <a:spcBef>
                <a:spcPts val="800"/>
              </a:spcBef>
              <a:spcAft>
                <a:spcPts val="800"/>
              </a:spcAft>
              <a:buSzPts val="1600"/>
              <a:buChar char="■"/>
              <a:defRPr/>
            </a:lvl9pPr>
          </a:lstStyle>
          <a:p/>
        </p:txBody>
      </p:sp>
      <p:sp>
        <p:nvSpPr>
          <p:cNvPr id="757" name="Google Shape;757;p111"/>
          <p:cNvSpPr txBox="1"/>
          <p:nvPr>
            <p:ph idx="13" type="body"/>
          </p:nvPr>
        </p:nvSpPr>
        <p:spPr>
          <a:xfrm>
            <a:off x="3355850" y="3230325"/>
            <a:ext cx="2395500" cy="470100"/>
          </a:xfrm>
          <a:prstGeom prst="rect">
            <a:avLst/>
          </a:prstGeom>
        </p:spPr>
        <p:txBody>
          <a:bodyPr anchorCtr="0" anchor="t" bIns="0" lIns="0" spcFirstLastPara="1" rIns="0" wrap="square" tIns="0">
            <a:normAutofit/>
          </a:bodyPr>
          <a:lstStyle>
            <a:lvl1pPr indent="-330200" lvl="0" marL="457200" rtl="0" algn="ctr">
              <a:spcBef>
                <a:spcPts val="0"/>
              </a:spcBef>
              <a:spcAft>
                <a:spcPts val="0"/>
              </a:spcAft>
              <a:buSzPts val="1600"/>
              <a:buChar char="●"/>
              <a:defRPr/>
            </a:lvl1pPr>
            <a:lvl2pPr indent="-330200" lvl="1" marL="914400" rtl="0" algn="ctr">
              <a:spcBef>
                <a:spcPts val="800"/>
              </a:spcBef>
              <a:spcAft>
                <a:spcPts val="0"/>
              </a:spcAft>
              <a:buSzPts val="1600"/>
              <a:buChar char="○"/>
              <a:defRPr/>
            </a:lvl2pPr>
            <a:lvl3pPr indent="-330200" lvl="2" marL="1371600" rtl="0" algn="ctr">
              <a:spcBef>
                <a:spcPts val="800"/>
              </a:spcBef>
              <a:spcAft>
                <a:spcPts val="0"/>
              </a:spcAft>
              <a:buSzPts val="1600"/>
              <a:buChar char="■"/>
              <a:defRPr/>
            </a:lvl3pPr>
            <a:lvl4pPr indent="-330200" lvl="3" marL="1828800" rtl="0" algn="ctr">
              <a:spcBef>
                <a:spcPts val="800"/>
              </a:spcBef>
              <a:spcAft>
                <a:spcPts val="0"/>
              </a:spcAft>
              <a:buSzPts val="1600"/>
              <a:buChar char="●"/>
              <a:defRPr/>
            </a:lvl4pPr>
            <a:lvl5pPr indent="-330200" lvl="4" marL="2286000" rtl="0" algn="ctr">
              <a:spcBef>
                <a:spcPts val="800"/>
              </a:spcBef>
              <a:spcAft>
                <a:spcPts val="0"/>
              </a:spcAft>
              <a:buSzPts val="1600"/>
              <a:buChar char="○"/>
              <a:defRPr/>
            </a:lvl5pPr>
            <a:lvl6pPr indent="-330200" lvl="5" marL="2743200" rtl="0" algn="ctr">
              <a:spcBef>
                <a:spcPts val="800"/>
              </a:spcBef>
              <a:spcAft>
                <a:spcPts val="0"/>
              </a:spcAft>
              <a:buSzPts val="1600"/>
              <a:buChar char="■"/>
              <a:defRPr/>
            </a:lvl6pPr>
            <a:lvl7pPr indent="-330200" lvl="6" marL="3200400" rtl="0" algn="ctr">
              <a:spcBef>
                <a:spcPts val="800"/>
              </a:spcBef>
              <a:spcAft>
                <a:spcPts val="0"/>
              </a:spcAft>
              <a:buSzPts val="1600"/>
              <a:buChar char="●"/>
              <a:defRPr/>
            </a:lvl7pPr>
            <a:lvl8pPr indent="-330200" lvl="7" marL="3657600" rtl="0" algn="ctr">
              <a:spcBef>
                <a:spcPts val="800"/>
              </a:spcBef>
              <a:spcAft>
                <a:spcPts val="0"/>
              </a:spcAft>
              <a:buSzPts val="1600"/>
              <a:buChar char="○"/>
              <a:defRPr/>
            </a:lvl8pPr>
            <a:lvl9pPr indent="-330200" lvl="8" marL="4114800" rtl="0" algn="ctr">
              <a:spcBef>
                <a:spcPts val="800"/>
              </a:spcBef>
              <a:spcAft>
                <a:spcPts val="800"/>
              </a:spcAft>
              <a:buSzPts val="1600"/>
              <a:buChar char="■"/>
              <a:defRPr/>
            </a:lvl9pPr>
          </a:lstStyle>
          <a:p/>
        </p:txBody>
      </p:sp>
      <p:sp>
        <p:nvSpPr>
          <p:cNvPr id="758" name="Google Shape;758;p111"/>
          <p:cNvSpPr txBox="1"/>
          <p:nvPr>
            <p:ph idx="14" type="body"/>
          </p:nvPr>
        </p:nvSpPr>
        <p:spPr>
          <a:xfrm>
            <a:off x="6291075" y="3230325"/>
            <a:ext cx="2395500" cy="470100"/>
          </a:xfrm>
          <a:prstGeom prst="rect">
            <a:avLst/>
          </a:prstGeom>
        </p:spPr>
        <p:txBody>
          <a:bodyPr anchorCtr="0" anchor="t" bIns="0" lIns="0" spcFirstLastPara="1" rIns="0" wrap="square" tIns="0">
            <a:normAutofit/>
          </a:bodyPr>
          <a:lstStyle>
            <a:lvl1pPr indent="-330200" lvl="0" marL="457200" rtl="0" algn="ctr">
              <a:spcBef>
                <a:spcPts val="0"/>
              </a:spcBef>
              <a:spcAft>
                <a:spcPts val="0"/>
              </a:spcAft>
              <a:buSzPts val="1600"/>
              <a:buChar char="●"/>
              <a:defRPr/>
            </a:lvl1pPr>
            <a:lvl2pPr indent="-330200" lvl="1" marL="914400" rtl="0" algn="ctr">
              <a:spcBef>
                <a:spcPts val="800"/>
              </a:spcBef>
              <a:spcAft>
                <a:spcPts val="0"/>
              </a:spcAft>
              <a:buSzPts val="1600"/>
              <a:buChar char="○"/>
              <a:defRPr/>
            </a:lvl2pPr>
            <a:lvl3pPr indent="-330200" lvl="2" marL="1371600" rtl="0" algn="ctr">
              <a:spcBef>
                <a:spcPts val="800"/>
              </a:spcBef>
              <a:spcAft>
                <a:spcPts val="0"/>
              </a:spcAft>
              <a:buSzPts val="1600"/>
              <a:buChar char="■"/>
              <a:defRPr/>
            </a:lvl3pPr>
            <a:lvl4pPr indent="-330200" lvl="3" marL="1828800" rtl="0" algn="ctr">
              <a:spcBef>
                <a:spcPts val="800"/>
              </a:spcBef>
              <a:spcAft>
                <a:spcPts val="0"/>
              </a:spcAft>
              <a:buSzPts val="1600"/>
              <a:buChar char="●"/>
              <a:defRPr/>
            </a:lvl4pPr>
            <a:lvl5pPr indent="-330200" lvl="4" marL="2286000" rtl="0" algn="ctr">
              <a:spcBef>
                <a:spcPts val="800"/>
              </a:spcBef>
              <a:spcAft>
                <a:spcPts val="0"/>
              </a:spcAft>
              <a:buSzPts val="1600"/>
              <a:buChar char="○"/>
              <a:defRPr/>
            </a:lvl5pPr>
            <a:lvl6pPr indent="-330200" lvl="5" marL="2743200" rtl="0" algn="ctr">
              <a:spcBef>
                <a:spcPts val="800"/>
              </a:spcBef>
              <a:spcAft>
                <a:spcPts val="0"/>
              </a:spcAft>
              <a:buSzPts val="1600"/>
              <a:buChar char="■"/>
              <a:defRPr/>
            </a:lvl6pPr>
            <a:lvl7pPr indent="-330200" lvl="6" marL="3200400" rtl="0" algn="ctr">
              <a:spcBef>
                <a:spcPts val="800"/>
              </a:spcBef>
              <a:spcAft>
                <a:spcPts val="0"/>
              </a:spcAft>
              <a:buSzPts val="1600"/>
              <a:buChar char="●"/>
              <a:defRPr/>
            </a:lvl7pPr>
            <a:lvl8pPr indent="-330200" lvl="7" marL="3657600" rtl="0" algn="ctr">
              <a:spcBef>
                <a:spcPts val="800"/>
              </a:spcBef>
              <a:spcAft>
                <a:spcPts val="0"/>
              </a:spcAft>
              <a:buSzPts val="1600"/>
              <a:buChar char="○"/>
              <a:defRPr/>
            </a:lvl8pPr>
            <a:lvl9pPr indent="-330200" lvl="8" marL="4114800" rtl="0" algn="ctr">
              <a:spcBef>
                <a:spcPts val="800"/>
              </a:spcBef>
              <a:spcAft>
                <a:spcPts val="800"/>
              </a:spcAft>
              <a:buSzPts val="1600"/>
              <a:buChar char="■"/>
              <a:defRPr/>
            </a:lvl9pPr>
          </a:lstStyle>
          <a:p/>
        </p:txBody>
      </p:sp>
      <p:cxnSp>
        <p:nvCxnSpPr>
          <p:cNvPr id="759" name="Google Shape;759;p111"/>
          <p:cNvCxnSpPr/>
          <p:nvPr/>
        </p:nvCxnSpPr>
        <p:spPr>
          <a:xfrm>
            <a:off x="3091500" y="2155025"/>
            <a:ext cx="0" cy="1565100"/>
          </a:xfrm>
          <a:prstGeom prst="straightConnector1">
            <a:avLst/>
          </a:prstGeom>
          <a:noFill/>
          <a:ln cap="flat" cmpd="sng" w="9525">
            <a:solidFill>
              <a:schemeClr val="lt2"/>
            </a:solidFill>
            <a:prstDash val="solid"/>
            <a:round/>
            <a:headEnd len="med" w="med" type="none"/>
            <a:tailEnd len="med" w="med" type="none"/>
          </a:ln>
        </p:spPr>
      </p:cxnSp>
      <p:cxnSp>
        <p:nvCxnSpPr>
          <p:cNvPr id="760" name="Google Shape;760;p111"/>
          <p:cNvCxnSpPr/>
          <p:nvPr/>
        </p:nvCxnSpPr>
        <p:spPr>
          <a:xfrm>
            <a:off x="6032875" y="2155025"/>
            <a:ext cx="0" cy="15651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Quote slide options →">
  <p:cSld name="CUSTOM_23_1_1_1_1_2_1_1_1_1_1_1_1_1_1_2">
    <p:bg>
      <p:bgPr>
        <a:solidFill>
          <a:schemeClr val="accent5"/>
        </a:solidFill>
      </p:bgPr>
    </p:bg>
    <p:spTree>
      <p:nvGrpSpPr>
        <p:cNvPr id="761" name="Shape 761"/>
        <p:cNvGrpSpPr/>
        <p:nvPr/>
      </p:nvGrpSpPr>
      <p:grpSpPr>
        <a:xfrm>
          <a:off x="0" y="0"/>
          <a:ext cx="0" cy="0"/>
          <a:chOff x="0" y="0"/>
          <a:chExt cx="0" cy="0"/>
        </a:xfrm>
      </p:grpSpPr>
      <p:sp>
        <p:nvSpPr>
          <p:cNvPr id="762" name="Google Shape;762;p112"/>
          <p:cNvSpPr txBox="1"/>
          <p:nvPr/>
        </p:nvSpPr>
        <p:spPr>
          <a:xfrm>
            <a:off x="2411725" y="2070724"/>
            <a:ext cx="6288300" cy="9975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Quote</a:t>
            </a:r>
            <a:r>
              <a:rPr b="1" lang="en" sz="7200">
                <a:solidFill>
                  <a:srgbClr val="FFFFFF"/>
                </a:solidFill>
                <a:highlight>
                  <a:schemeClr val="dk1"/>
                </a:highlight>
              </a:rPr>
              <a:t> slides</a:t>
            </a:r>
            <a:endParaRPr b="1" sz="7200">
              <a:solidFill>
                <a:srgbClr val="FFFFFF"/>
              </a:solidFill>
              <a:highlight>
                <a:schemeClr val="dk1"/>
              </a:highlight>
            </a:endParaRPr>
          </a:p>
        </p:txBody>
      </p:sp>
      <p:sp>
        <p:nvSpPr>
          <p:cNvPr id="763" name="Google Shape;763;p112"/>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Quote slide - White">
  <p:cSld name="CUSTOM_23_1_1_2_1_1_1_1_1_1_1_1_1_1">
    <p:spTree>
      <p:nvGrpSpPr>
        <p:cNvPr id="764" name="Shape 764"/>
        <p:cNvGrpSpPr/>
        <p:nvPr/>
      </p:nvGrpSpPr>
      <p:grpSpPr>
        <a:xfrm>
          <a:off x="0" y="0"/>
          <a:ext cx="0" cy="0"/>
          <a:chOff x="0" y="0"/>
          <a:chExt cx="0" cy="0"/>
        </a:xfrm>
      </p:grpSpPr>
      <p:sp>
        <p:nvSpPr>
          <p:cNvPr id="765" name="Google Shape;765;p113"/>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highlight>
                  <a:schemeClr val="accent1"/>
                </a:highlight>
              </a:defRPr>
            </a:lvl2pPr>
            <a:lvl3pPr lvl="2" rtl="0">
              <a:spcBef>
                <a:spcPts val="800"/>
              </a:spcBef>
              <a:spcAft>
                <a:spcPts val="0"/>
              </a:spcAft>
              <a:buSzPts val="2800"/>
              <a:buNone/>
              <a:defRPr>
                <a:highlight>
                  <a:schemeClr val="accent1"/>
                </a:highlight>
              </a:defRPr>
            </a:lvl3pPr>
            <a:lvl4pPr lvl="3" rtl="0">
              <a:spcBef>
                <a:spcPts val="800"/>
              </a:spcBef>
              <a:spcAft>
                <a:spcPts val="0"/>
              </a:spcAft>
              <a:buSzPts val="2800"/>
              <a:buNone/>
              <a:defRPr>
                <a:highlight>
                  <a:schemeClr val="accent1"/>
                </a:highlight>
              </a:defRPr>
            </a:lvl4pPr>
            <a:lvl5pPr lvl="4" rtl="0">
              <a:spcBef>
                <a:spcPts val="800"/>
              </a:spcBef>
              <a:spcAft>
                <a:spcPts val="0"/>
              </a:spcAft>
              <a:buSzPts val="2800"/>
              <a:buNone/>
              <a:defRPr>
                <a:highlight>
                  <a:schemeClr val="accent1"/>
                </a:highlight>
              </a:defRPr>
            </a:lvl5pPr>
            <a:lvl6pPr lvl="5" rtl="0">
              <a:spcBef>
                <a:spcPts val="800"/>
              </a:spcBef>
              <a:spcAft>
                <a:spcPts val="0"/>
              </a:spcAft>
              <a:buSzPts val="2800"/>
              <a:buNone/>
              <a:defRPr>
                <a:highlight>
                  <a:schemeClr val="accent1"/>
                </a:highlight>
              </a:defRPr>
            </a:lvl6pPr>
            <a:lvl7pPr lvl="6" rtl="0">
              <a:spcBef>
                <a:spcPts val="800"/>
              </a:spcBef>
              <a:spcAft>
                <a:spcPts val="0"/>
              </a:spcAft>
              <a:buSzPts val="2800"/>
              <a:buNone/>
              <a:defRPr>
                <a:highlight>
                  <a:schemeClr val="accent1"/>
                </a:highlight>
              </a:defRPr>
            </a:lvl7pPr>
            <a:lvl8pPr lvl="7" rtl="0">
              <a:spcBef>
                <a:spcPts val="800"/>
              </a:spcBef>
              <a:spcAft>
                <a:spcPts val="0"/>
              </a:spcAft>
              <a:buSzPts val="2800"/>
              <a:buNone/>
              <a:defRPr>
                <a:highlight>
                  <a:schemeClr val="accent1"/>
                </a:highlight>
              </a:defRPr>
            </a:lvl8pPr>
            <a:lvl9pPr lvl="8" rtl="0">
              <a:spcBef>
                <a:spcPts val="800"/>
              </a:spcBef>
              <a:spcAft>
                <a:spcPts val="800"/>
              </a:spcAft>
              <a:buSzPts val="2800"/>
              <a:buNone/>
              <a:defRPr>
                <a:highlight>
                  <a:schemeClr val="accent1"/>
                </a:highlight>
              </a:defRPr>
            </a:lvl9pPr>
          </a:lstStyle>
          <a:p/>
        </p:txBody>
      </p:sp>
      <p:sp>
        <p:nvSpPr>
          <p:cNvPr id="766" name="Google Shape;766;p113"/>
          <p:cNvSpPr txBox="1"/>
          <p:nvPr>
            <p:ph idx="1" type="body"/>
          </p:nvPr>
        </p:nvSpPr>
        <p:spPr>
          <a:xfrm>
            <a:off x="1261875" y="1721376"/>
            <a:ext cx="5762700" cy="20886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b="1"/>
            </a:lvl1pPr>
            <a:lvl2pPr indent="-330200" lvl="1" marL="914400" rtl="0">
              <a:spcBef>
                <a:spcPts val="800"/>
              </a:spcBef>
              <a:spcAft>
                <a:spcPts val="0"/>
              </a:spcAft>
              <a:buSzPts val="1600"/>
              <a:buChar char="○"/>
              <a:defRPr b="1"/>
            </a:lvl2pPr>
            <a:lvl3pPr indent="-330200" lvl="2" marL="1371600" rtl="0">
              <a:spcBef>
                <a:spcPts val="800"/>
              </a:spcBef>
              <a:spcAft>
                <a:spcPts val="0"/>
              </a:spcAft>
              <a:buSzPts val="1600"/>
              <a:buChar char="■"/>
              <a:defRPr b="1"/>
            </a:lvl3pPr>
            <a:lvl4pPr indent="-330200" lvl="3" marL="1828800" rtl="0">
              <a:spcBef>
                <a:spcPts val="800"/>
              </a:spcBef>
              <a:spcAft>
                <a:spcPts val="0"/>
              </a:spcAft>
              <a:buSzPts val="1600"/>
              <a:buChar char="●"/>
              <a:defRPr b="1"/>
            </a:lvl4pPr>
            <a:lvl5pPr indent="-330200" lvl="4" marL="2286000" rtl="0">
              <a:spcBef>
                <a:spcPts val="800"/>
              </a:spcBef>
              <a:spcAft>
                <a:spcPts val="0"/>
              </a:spcAft>
              <a:buSzPts val="1600"/>
              <a:buChar char="○"/>
              <a:defRPr b="1"/>
            </a:lvl5pPr>
            <a:lvl6pPr indent="-330200" lvl="5" marL="2743200" rtl="0">
              <a:spcBef>
                <a:spcPts val="800"/>
              </a:spcBef>
              <a:spcAft>
                <a:spcPts val="0"/>
              </a:spcAft>
              <a:buSzPts val="1600"/>
              <a:buChar char="■"/>
              <a:defRPr b="1"/>
            </a:lvl6pPr>
            <a:lvl7pPr indent="-330200" lvl="6" marL="3200400" rtl="0">
              <a:spcBef>
                <a:spcPts val="800"/>
              </a:spcBef>
              <a:spcAft>
                <a:spcPts val="0"/>
              </a:spcAft>
              <a:buSzPts val="1600"/>
              <a:buChar char="●"/>
              <a:defRPr b="1"/>
            </a:lvl7pPr>
            <a:lvl8pPr indent="-330200" lvl="7" marL="3657600" rtl="0">
              <a:spcBef>
                <a:spcPts val="800"/>
              </a:spcBef>
              <a:spcAft>
                <a:spcPts val="0"/>
              </a:spcAft>
              <a:buSzPts val="1600"/>
              <a:buChar char="○"/>
              <a:defRPr b="1"/>
            </a:lvl8pPr>
            <a:lvl9pPr indent="-330200" lvl="8" marL="4114800" rtl="0">
              <a:spcBef>
                <a:spcPts val="800"/>
              </a:spcBef>
              <a:spcAft>
                <a:spcPts val="800"/>
              </a:spcAft>
              <a:buSzPts val="1600"/>
              <a:buChar char="■"/>
              <a:defRPr b="1"/>
            </a:lvl9pPr>
          </a:lstStyle>
          <a:p/>
        </p:txBody>
      </p:sp>
      <p:sp>
        <p:nvSpPr>
          <p:cNvPr id="767" name="Google Shape;767;p113"/>
          <p:cNvSpPr txBox="1"/>
          <p:nvPr>
            <p:ph idx="2"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pic>
        <p:nvPicPr>
          <p:cNvPr id="768" name="Google Shape;768;p113"/>
          <p:cNvPicPr preferRelativeResize="0"/>
          <p:nvPr/>
        </p:nvPicPr>
        <p:blipFill>
          <a:blip r:embed="rId2">
            <a:alphaModFix/>
          </a:blip>
          <a:stretch>
            <a:fillRect/>
          </a:stretch>
        </p:blipFill>
        <p:spPr>
          <a:xfrm>
            <a:off x="420625" y="1434425"/>
            <a:ext cx="740675" cy="607773"/>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Quote slide - Black">
  <p:cSld name="CUSTOM_23_1_1_2_1_1_1_1_1_1_1_1_1_1_1">
    <p:bg>
      <p:bgPr>
        <a:solidFill>
          <a:schemeClr val="dk1"/>
        </a:solidFill>
      </p:bgPr>
    </p:bg>
    <p:spTree>
      <p:nvGrpSpPr>
        <p:cNvPr id="769" name="Shape 769"/>
        <p:cNvGrpSpPr/>
        <p:nvPr/>
      </p:nvGrpSpPr>
      <p:grpSpPr>
        <a:xfrm>
          <a:off x="0" y="0"/>
          <a:ext cx="0" cy="0"/>
          <a:chOff x="0" y="0"/>
          <a:chExt cx="0" cy="0"/>
        </a:xfrm>
      </p:grpSpPr>
      <p:sp>
        <p:nvSpPr>
          <p:cNvPr id="770" name="Google Shape;770;p114"/>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p:txBody>
      </p:sp>
      <p:sp>
        <p:nvSpPr>
          <p:cNvPr id="771" name="Google Shape;771;p114"/>
          <p:cNvSpPr txBox="1"/>
          <p:nvPr>
            <p:ph idx="1" type="body"/>
          </p:nvPr>
        </p:nvSpPr>
        <p:spPr>
          <a:xfrm>
            <a:off x="1261875" y="1721376"/>
            <a:ext cx="5762700" cy="20886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b="1">
                <a:solidFill>
                  <a:schemeClr val="lt1"/>
                </a:solidFill>
              </a:defRPr>
            </a:lvl1pPr>
            <a:lvl2pPr indent="-330200" lvl="1" marL="914400">
              <a:spcBef>
                <a:spcPts val="800"/>
              </a:spcBef>
              <a:spcAft>
                <a:spcPts val="0"/>
              </a:spcAft>
              <a:buClr>
                <a:schemeClr val="lt1"/>
              </a:buClr>
              <a:buSzPts val="1600"/>
              <a:buChar char="○"/>
              <a:defRPr b="1">
                <a:solidFill>
                  <a:schemeClr val="lt1"/>
                </a:solidFill>
              </a:defRPr>
            </a:lvl2pPr>
            <a:lvl3pPr indent="-330200" lvl="2" marL="1371600">
              <a:spcBef>
                <a:spcPts val="800"/>
              </a:spcBef>
              <a:spcAft>
                <a:spcPts val="0"/>
              </a:spcAft>
              <a:buClr>
                <a:schemeClr val="lt1"/>
              </a:buClr>
              <a:buSzPts val="1600"/>
              <a:buChar char="■"/>
              <a:defRPr b="1">
                <a:solidFill>
                  <a:schemeClr val="lt1"/>
                </a:solidFill>
              </a:defRPr>
            </a:lvl3pPr>
            <a:lvl4pPr indent="-330200" lvl="3" marL="1828800">
              <a:spcBef>
                <a:spcPts val="800"/>
              </a:spcBef>
              <a:spcAft>
                <a:spcPts val="0"/>
              </a:spcAft>
              <a:buClr>
                <a:schemeClr val="lt1"/>
              </a:buClr>
              <a:buSzPts val="1600"/>
              <a:buChar char="●"/>
              <a:defRPr b="1">
                <a:solidFill>
                  <a:schemeClr val="lt1"/>
                </a:solidFill>
              </a:defRPr>
            </a:lvl4pPr>
            <a:lvl5pPr indent="-330200" lvl="4" marL="2286000">
              <a:spcBef>
                <a:spcPts val="800"/>
              </a:spcBef>
              <a:spcAft>
                <a:spcPts val="0"/>
              </a:spcAft>
              <a:buClr>
                <a:schemeClr val="lt1"/>
              </a:buClr>
              <a:buSzPts val="1600"/>
              <a:buChar char="○"/>
              <a:defRPr b="1">
                <a:solidFill>
                  <a:schemeClr val="lt1"/>
                </a:solidFill>
              </a:defRPr>
            </a:lvl5pPr>
            <a:lvl6pPr indent="-330200" lvl="5" marL="2743200">
              <a:spcBef>
                <a:spcPts val="800"/>
              </a:spcBef>
              <a:spcAft>
                <a:spcPts val="0"/>
              </a:spcAft>
              <a:buClr>
                <a:schemeClr val="lt1"/>
              </a:buClr>
              <a:buSzPts val="1600"/>
              <a:buChar char="■"/>
              <a:defRPr b="1">
                <a:solidFill>
                  <a:schemeClr val="lt1"/>
                </a:solidFill>
              </a:defRPr>
            </a:lvl6pPr>
            <a:lvl7pPr indent="-330200" lvl="6" marL="3200400">
              <a:spcBef>
                <a:spcPts val="800"/>
              </a:spcBef>
              <a:spcAft>
                <a:spcPts val="0"/>
              </a:spcAft>
              <a:buClr>
                <a:schemeClr val="lt1"/>
              </a:buClr>
              <a:buSzPts val="1600"/>
              <a:buChar char="●"/>
              <a:defRPr b="1">
                <a:solidFill>
                  <a:schemeClr val="lt1"/>
                </a:solidFill>
              </a:defRPr>
            </a:lvl7pPr>
            <a:lvl8pPr indent="-330200" lvl="7" marL="3657600">
              <a:spcBef>
                <a:spcPts val="800"/>
              </a:spcBef>
              <a:spcAft>
                <a:spcPts val="0"/>
              </a:spcAft>
              <a:buClr>
                <a:schemeClr val="lt1"/>
              </a:buClr>
              <a:buSzPts val="1600"/>
              <a:buChar char="○"/>
              <a:defRPr b="1">
                <a:solidFill>
                  <a:schemeClr val="lt1"/>
                </a:solidFill>
              </a:defRPr>
            </a:lvl8pPr>
            <a:lvl9pPr indent="-330200" lvl="8" marL="4114800">
              <a:spcBef>
                <a:spcPts val="800"/>
              </a:spcBef>
              <a:spcAft>
                <a:spcPts val="800"/>
              </a:spcAft>
              <a:buClr>
                <a:schemeClr val="lt1"/>
              </a:buClr>
              <a:buSzPts val="1600"/>
              <a:buChar char="■"/>
              <a:defRPr b="1">
                <a:solidFill>
                  <a:schemeClr val="lt1"/>
                </a:solidFill>
              </a:defRPr>
            </a:lvl9pPr>
          </a:lstStyle>
          <a:p/>
        </p:txBody>
      </p:sp>
      <p:sp>
        <p:nvSpPr>
          <p:cNvPr id="772" name="Google Shape;772;p114"/>
          <p:cNvSpPr txBox="1"/>
          <p:nvPr>
            <p:ph idx="2"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pic>
        <p:nvPicPr>
          <p:cNvPr id="773" name="Google Shape;773;p114"/>
          <p:cNvPicPr preferRelativeResize="0"/>
          <p:nvPr/>
        </p:nvPicPr>
        <p:blipFill>
          <a:blip r:embed="rId2">
            <a:alphaModFix/>
          </a:blip>
          <a:stretch>
            <a:fillRect/>
          </a:stretch>
        </p:blipFill>
        <p:spPr>
          <a:xfrm>
            <a:off x="420625" y="1434425"/>
            <a:ext cx="740675" cy="607773"/>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Quote slide - Gold">
  <p:cSld name="CUSTOM_23_1_1_2_1_1_1_1_1_1_1_1_1_1_2">
    <p:bg>
      <p:bgPr>
        <a:solidFill>
          <a:schemeClr val="accent1"/>
        </a:solidFill>
      </p:bgPr>
    </p:bg>
    <p:spTree>
      <p:nvGrpSpPr>
        <p:cNvPr id="774" name="Shape 774"/>
        <p:cNvGrpSpPr/>
        <p:nvPr/>
      </p:nvGrpSpPr>
      <p:grpSpPr>
        <a:xfrm>
          <a:off x="0" y="0"/>
          <a:ext cx="0" cy="0"/>
          <a:chOff x="0" y="0"/>
          <a:chExt cx="0" cy="0"/>
        </a:xfrm>
      </p:grpSpPr>
      <p:sp>
        <p:nvSpPr>
          <p:cNvPr id="775" name="Google Shape;775;p115"/>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3200"/>
              <a:buNone/>
              <a:defRPr>
                <a:solidFill>
                  <a:schemeClr val="lt1"/>
                </a:solidFill>
                <a:highlight>
                  <a:schemeClr val="dk1"/>
                </a:highlight>
              </a:defRPr>
            </a:lvl1pPr>
            <a:lvl2pPr lvl="1">
              <a:spcBef>
                <a:spcPts val="0"/>
              </a:spcBef>
              <a:spcAft>
                <a:spcPts val="0"/>
              </a:spcAft>
              <a:buClr>
                <a:schemeClr val="lt1"/>
              </a:buClr>
              <a:buSzPts val="2800"/>
              <a:buNone/>
              <a:defRPr>
                <a:solidFill>
                  <a:schemeClr val="lt1"/>
                </a:solidFill>
                <a:highlight>
                  <a:schemeClr val="dk1"/>
                </a:highlight>
              </a:defRPr>
            </a:lvl2pPr>
            <a:lvl3pPr lvl="2">
              <a:spcBef>
                <a:spcPts val="800"/>
              </a:spcBef>
              <a:spcAft>
                <a:spcPts val="0"/>
              </a:spcAft>
              <a:buClr>
                <a:schemeClr val="lt1"/>
              </a:buClr>
              <a:buSzPts val="2800"/>
              <a:buNone/>
              <a:defRPr>
                <a:solidFill>
                  <a:schemeClr val="lt1"/>
                </a:solidFill>
                <a:highlight>
                  <a:schemeClr val="dk1"/>
                </a:highlight>
              </a:defRPr>
            </a:lvl3pPr>
            <a:lvl4pPr lvl="3">
              <a:spcBef>
                <a:spcPts val="800"/>
              </a:spcBef>
              <a:spcAft>
                <a:spcPts val="0"/>
              </a:spcAft>
              <a:buClr>
                <a:schemeClr val="lt1"/>
              </a:buClr>
              <a:buSzPts val="2800"/>
              <a:buNone/>
              <a:defRPr>
                <a:solidFill>
                  <a:schemeClr val="lt1"/>
                </a:solidFill>
                <a:highlight>
                  <a:schemeClr val="dk1"/>
                </a:highlight>
              </a:defRPr>
            </a:lvl4pPr>
            <a:lvl5pPr lvl="4">
              <a:spcBef>
                <a:spcPts val="800"/>
              </a:spcBef>
              <a:spcAft>
                <a:spcPts val="0"/>
              </a:spcAft>
              <a:buClr>
                <a:schemeClr val="lt1"/>
              </a:buClr>
              <a:buSzPts val="2800"/>
              <a:buNone/>
              <a:defRPr>
                <a:solidFill>
                  <a:schemeClr val="lt1"/>
                </a:solidFill>
                <a:highlight>
                  <a:schemeClr val="dk1"/>
                </a:highlight>
              </a:defRPr>
            </a:lvl5pPr>
            <a:lvl6pPr lvl="5">
              <a:spcBef>
                <a:spcPts val="800"/>
              </a:spcBef>
              <a:spcAft>
                <a:spcPts val="0"/>
              </a:spcAft>
              <a:buClr>
                <a:schemeClr val="lt1"/>
              </a:buClr>
              <a:buSzPts val="2800"/>
              <a:buNone/>
              <a:defRPr>
                <a:solidFill>
                  <a:schemeClr val="lt1"/>
                </a:solidFill>
                <a:highlight>
                  <a:schemeClr val="dk1"/>
                </a:highlight>
              </a:defRPr>
            </a:lvl6pPr>
            <a:lvl7pPr lvl="6">
              <a:spcBef>
                <a:spcPts val="800"/>
              </a:spcBef>
              <a:spcAft>
                <a:spcPts val="0"/>
              </a:spcAft>
              <a:buClr>
                <a:schemeClr val="lt1"/>
              </a:buClr>
              <a:buSzPts val="2800"/>
              <a:buNone/>
              <a:defRPr>
                <a:solidFill>
                  <a:schemeClr val="lt1"/>
                </a:solidFill>
                <a:highlight>
                  <a:schemeClr val="dk1"/>
                </a:highlight>
              </a:defRPr>
            </a:lvl7pPr>
            <a:lvl8pPr lvl="7">
              <a:spcBef>
                <a:spcPts val="800"/>
              </a:spcBef>
              <a:spcAft>
                <a:spcPts val="0"/>
              </a:spcAft>
              <a:buClr>
                <a:schemeClr val="lt1"/>
              </a:buClr>
              <a:buSzPts val="2800"/>
              <a:buNone/>
              <a:defRPr>
                <a:solidFill>
                  <a:schemeClr val="lt1"/>
                </a:solidFill>
                <a:highlight>
                  <a:schemeClr val="dk1"/>
                </a:highlight>
              </a:defRPr>
            </a:lvl8pPr>
            <a:lvl9pPr lvl="8">
              <a:spcBef>
                <a:spcPts val="800"/>
              </a:spcBef>
              <a:spcAft>
                <a:spcPts val="800"/>
              </a:spcAft>
              <a:buClr>
                <a:schemeClr val="lt1"/>
              </a:buClr>
              <a:buSzPts val="2800"/>
              <a:buNone/>
              <a:defRPr>
                <a:solidFill>
                  <a:schemeClr val="lt1"/>
                </a:solidFill>
                <a:highlight>
                  <a:schemeClr val="dk1"/>
                </a:highlight>
              </a:defRPr>
            </a:lvl9pPr>
          </a:lstStyle>
          <a:p/>
        </p:txBody>
      </p:sp>
      <p:sp>
        <p:nvSpPr>
          <p:cNvPr id="776" name="Google Shape;776;p115"/>
          <p:cNvSpPr txBox="1"/>
          <p:nvPr>
            <p:ph idx="1" type="body"/>
          </p:nvPr>
        </p:nvSpPr>
        <p:spPr>
          <a:xfrm>
            <a:off x="1261875" y="1721376"/>
            <a:ext cx="5762700" cy="20886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b="1"/>
            </a:lvl1pPr>
            <a:lvl2pPr indent="-330200" lvl="1" marL="914400">
              <a:spcBef>
                <a:spcPts val="800"/>
              </a:spcBef>
              <a:spcAft>
                <a:spcPts val="0"/>
              </a:spcAft>
              <a:buSzPts val="1600"/>
              <a:buChar char="○"/>
              <a:defRPr b="1"/>
            </a:lvl2pPr>
            <a:lvl3pPr indent="-330200" lvl="2" marL="1371600">
              <a:spcBef>
                <a:spcPts val="800"/>
              </a:spcBef>
              <a:spcAft>
                <a:spcPts val="0"/>
              </a:spcAft>
              <a:buSzPts val="1600"/>
              <a:buChar char="■"/>
              <a:defRPr b="1"/>
            </a:lvl3pPr>
            <a:lvl4pPr indent="-330200" lvl="3" marL="1828800">
              <a:spcBef>
                <a:spcPts val="800"/>
              </a:spcBef>
              <a:spcAft>
                <a:spcPts val="0"/>
              </a:spcAft>
              <a:buSzPts val="1600"/>
              <a:buChar char="●"/>
              <a:defRPr b="1"/>
            </a:lvl4pPr>
            <a:lvl5pPr indent="-330200" lvl="4" marL="2286000">
              <a:spcBef>
                <a:spcPts val="800"/>
              </a:spcBef>
              <a:spcAft>
                <a:spcPts val="0"/>
              </a:spcAft>
              <a:buSzPts val="1600"/>
              <a:buChar char="○"/>
              <a:defRPr b="1"/>
            </a:lvl5pPr>
            <a:lvl6pPr indent="-330200" lvl="5" marL="2743200">
              <a:spcBef>
                <a:spcPts val="800"/>
              </a:spcBef>
              <a:spcAft>
                <a:spcPts val="0"/>
              </a:spcAft>
              <a:buSzPts val="1600"/>
              <a:buChar char="■"/>
              <a:defRPr b="1"/>
            </a:lvl6pPr>
            <a:lvl7pPr indent="-330200" lvl="6" marL="3200400">
              <a:spcBef>
                <a:spcPts val="800"/>
              </a:spcBef>
              <a:spcAft>
                <a:spcPts val="0"/>
              </a:spcAft>
              <a:buSzPts val="1600"/>
              <a:buChar char="●"/>
              <a:defRPr b="1"/>
            </a:lvl7pPr>
            <a:lvl8pPr indent="-330200" lvl="7" marL="3657600">
              <a:spcBef>
                <a:spcPts val="800"/>
              </a:spcBef>
              <a:spcAft>
                <a:spcPts val="0"/>
              </a:spcAft>
              <a:buSzPts val="1600"/>
              <a:buChar char="○"/>
              <a:defRPr b="1"/>
            </a:lvl8pPr>
            <a:lvl9pPr indent="-330200" lvl="8" marL="4114800">
              <a:spcBef>
                <a:spcPts val="800"/>
              </a:spcBef>
              <a:spcAft>
                <a:spcPts val="800"/>
              </a:spcAft>
              <a:buSzPts val="1600"/>
              <a:buChar char="■"/>
              <a:defRPr b="1"/>
            </a:lvl9pPr>
          </a:lstStyle>
          <a:p/>
        </p:txBody>
      </p:sp>
      <p:sp>
        <p:nvSpPr>
          <p:cNvPr id="777" name="Google Shape;777;p115"/>
          <p:cNvSpPr txBox="1"/>
          <p:nvPr>
            <p:ph idx="2"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lt1"/>
                </a:highlight>
              </a:defRPr>
            </a:lvl1pPr>
            <a:lvl2pPr lvl="1">
              <a:spcBef>
                <a:spcPts val="800"/>
              </a:spcBef>
              <a:spcAft>
                <a:spcPts val="0"/>
              </a:spcAft>
              <a:buSzPts val="1600"/>
              <a:buNone/>
              <a:defRPr>
                <a:highlight>
                  <a:schemeClr val="lt1"/>
                </a:highlight>
              </a:defRPr>
            </a:lvl2pPr>
            <a:lvl3pPr lvl="2">
              <a:spcBef>
                <a:spcPts val="800"/>
              </a:spcBef>
              <a:spcAft>
                <a:spcPts val="0"/>
              </a:spcAft>
              <a:buSzPts val="1600"/>
              <a:buNone/>
              <a:defRPr>
                <a:highlight>
                  <a:schemeClr val="lt1"/>
                </a:highlight>
              </a:defRPr>
            </a:lvl3pPr>
            <a:lvl4pPr lvl="3">
              <a:spcBef>
                <a:spcPts val="800"/>
              </a:spcBef>
              <a:spcAft>
                <a:spcPts val="0"/>
              </a:spcAft>
              <a:buSzPts val="1600"/>
              <a:buNone/>
              <a:defRPr>
                <a:highlight>
                  <a:schemeClr val="lt1"/>
                </a:highlight>
              </a:defRPr>
            </a:lvl4pPr>
            <a:lvl5pPr lvl="4">
              <a:spcBef>
                <a:spcPts val="800"/>
              </a:spcBef>
              <a:spcAft>
                <a:spcPts val="0"/>
              </a:spcAft>
              <a:buSzPts val="1600"/>
              <a:buNone/>
              <a:defRPr>
                <a:highlight>
                  <a:schemeClr val="lt1"/>
                </a:highlight>
              </a:defRPr>
            </a:lvl5pPr>
            <a:lvl6pPr lvl="5">
              <a:spcBef>
                <a:spcPts val="800"/>
              </a:spcBef>
              <a:spcAft>
                <a:spcPts val="0"/>
              </a:spcAft>
              <a:buSzPts val="1600"/>
              <a:buNone/>
              <a:defRPr>
                <a:highlight>
                  <a:schemeClr val="lt1"/>
                </a:highlight>
              </a:defRPr>
            </a:lvl6pPr>
            <a:lvl7pPr lvl="6">
              <a:spcBef>
                <a:spcPts val="800"/>
              </a:spcBef>
              <a:spcAft>
                <a:spcPts val="0"/>
              </a:spcAft>
              <a:buSzPts val="1600"/>
              <a:buNone/>
              <a:defRPr>
                <a:highlight>
                  <a:schemeClr val="lt1"/>
                </a:highlight>
              </a:defRPr>
            </a:lvl7pPr>
            <a:lvl8pPr lvl="7">
              <a:spcBef>
                <a:spcPts val="800"/>
              </a:spcBef>
              <a:spcAft>
                <a:spcPts val="0"/>
              </a:spcAft>
              <a:buSzPts val="1600"/>
              <a:buNone/>
              <a:defRPr>
                <a:highlight>
                  <a:schemeClr val="lt1"/>
                </a:highlight>
              </a:defRPr>
            </a:lvl8pPr>
            <a:lvl9pPr lvl="8">
              <a:spcBef>
                <a:spcPts val="800"/>
              </a:spcBef>
              <a:spcAft>
                <a:spcPts val="800"/>
              </a:spcAft>
              <a:buSzPts val="1600"/>
              <a:buNone/>
              <a:defRPr>
                <a:highlight>
                  <a:schemeClr val="lt1"/>
                </a:highlight>
              </a:defRPr>
            </a:lvl9pPr>
          </a:lstStyle>
          <a:p/>
        </p:txBody>
      </p:sp>
      <p:pic>
        <p:nvPicPr>
          <p:cNvPr id="778" name="Google Shape;778;p115"/>
          <p:cNvPicPr preferRelativeResize="0"/>
          <p:nvPr/>
        </p:nvPicPr>
        <p:blipFill>
          <a:blip r:embed="rId2">
            <a:alphaModFix/>
          </a:blip>
          <a:stretch>
            <a:fillRect/>
          </a:stretch>
        </p:blipFill>
        <p:spPr>
          <a:xfrm>
            <a:off x="420625" y="1434425"/>
            <a:ext cx="740675" cy="607773"/>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Quote slide - White">
  <p:cSld name="CUSTOM_23_1_1_2_1_1_1_1_1_1_1_1_1_1_4">
    <p:spTree>
      <p:nvGrpSpPr>
        <p:cNvPr id="779" name="Shape 779"/>
        <p:cNvGrpSpPr/>
        <p:nvPr/>
      </p:nvGrpSpPr>
      <p:grpSpPr>
        <a:xfrm>
          <a:off x="0" y="0"/>
          <a:ext cx="0" cy="0"/>
          <a:chOff x="0" y="0"/>
          <a:chExt cx="0" cy="0"/>
        </a:xfrm>
      </p:grpSpPr>
      <p:sp>
        <p:nvSpPr>
          <p:cNvPr id="780" name="Google Shape;780;p116"/>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p:txBody>
      </p:sp>
      <p:sp>
        <p:nvSpPr>
          <p:cNvPr id="781" name="Google Shape;781;p116"/>
          <p:cNvSpPr txBox="1"/>
          <p:nvPr>
            <p:ph idx="1" type="body"/>
          </p:nvPr>
        </p:nvSpPr>
        <p:spPr>
          <a:xfrm>
            <a:off x="2935225" y="1927100"/>
            <a:ext cx="5760600" cy="20886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b="1"/>
            </a:lvl1pPr>
            <a:lvl2pPr indent="-330200" lvl="1" marL="914400">
              <a:spcBef>
                <a:spcPts val="800"/>
              </a:spcBef>
              <a:spcAft>
                <a:spcPts val="0"/>
              </a:spcAft>
              <a:buSzPts val="1600"/>
              <a:buChar char="○"/>
              <a:defRPr b="1"/>
            </a:lvl2pPr>
            <a:lvl3pPr indent="-330200" lvl="2" marL="1371600">
              <a:spcBef>
                <a:spcPts val="800"/>
              </a:spcBef>
              <a:spcAft>
                <a:spcPts val="0"/>
              </a:spcAft>
              <a:buSzPts val="1600"/>
              <a:buChar char="■"/>
              <a:defRPr b="1"/>
            </a:lvl3pPr>
            <a:lvl4pPr indent="-330200" lvl="3" marL="1828800">
              <a:spcBef>
                <a:spcPts val="800"/>
              </a:spcBef>
              <a:spcAft>
                <a:spcPts val="0"/>
              </a:spcAft>
              <a:buSzPts val="1600"/>
              <a:buChar char="●"/>
              <a:defRPr b="1"/>
            </a:lvl4pPr>
            <a:lvl5pPr indent="-330200" lvl="4" marL="2286000">
              <a:spcBef>
                <a:spcPts val="800"/>
              </a:spcBef>
              <a:spcAft>
                <a:spcPts val="0"/>
              </a:spcAft>
              <a:buSzPts val="1600"/>
              <a:buChar char="○"/>
              <a:defRPr b="1"/>
            </a:lvl5pPr>
            <a:lvl6pPr indent="-330200" lvl="5" marL="2743200">
              <a:spcBef>
                <a:spcPts val="800"/>
              </a:spcBef>
              <a:spcAft>
                <a:spcPts val="0"/>
              </a:spcAft>
              <a:buSzPts val="1600"/>
              <a:buChar char="■"/>
              <a:defRPr b="1"/>
            </a:lvl6pPr>
            <a:lvl7pPr indent="-330200" lvl="6" marL="3200400">
              <a:spcBef>
                <a:spcPts val="800"/>
              </a:spcBef>
              <a:spcAft>
                <a:spcPts val="0"/>
              </a:spcAft>
              <a:buSzPts val="1600"/>
              <a:buChar char="●"/>
              <a:defRPr b="1"/>
            </a:lvl7pPr>
            <a:lvl8pPr indent="-330200" lvl="7" marL="3657600">
              <a:spcBef>
                <a:spcPts val="800"/>
              </a:spcBef>
              <a:spcAft>
                <a:spcPts val="0"/>
              </a:spcAft>
              <a:buSzPts val="1600"/>
              <a:buChar char="○"/>
              <a:defRPr b="1"/>
            </a:lvl8pPr>
            <a:lvl9pPr indent="-330200" lvl="8" marL="4114800">
              <a:spcBef>
                <a:spcPts val="800"/>
              </a:spcBef>
              <a:spcAft>
                <a:spcPts val="800"/>
              </a:spcAft>
              <a:buSzPts val="1600"/>
              <a:buChar char="■"/>
              <a:defRPr b="1"/>
            </a:lvl9pPr>
          </a:lstStyle>
          <a:p/>
        </p:txBody>
      </p:sp>
      <p:sp>
        <p:nvSpPr>
          <p:cNvPr id="782" name="Google Shape;782;p116"/>
          <p:cNvSpPr txBox="1"/>
          <p:nvPr>
            <p:ph idx="2"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783" name="Google Shape;783;p116"/>
          <p:cNvSpPr/>
          <p:nvPr>
            <p:ph idx="3" type="pic"/>
          </p:nvPr>
        </p:nvSpPr>
        <p:spPr>
          <a:xfrm>
            <a:off x="640075" y="1586948"/>
            <a:ext cx="1773900" cy="1773900"/>
          </a:xfrm>
          <a:prstGeom prst="ellipse">
            <a:avLst/>
          </a:prstGeom>
          <a:noFill/>
          <a:ln cap="flat" cmpd="sng" w="9525">
            <a:solidFill>
              <a:schemeClr val="lt2"/>
            </a:solidFill>
            <a:prstDash val="solid"/>
            <a:round/>
            <a:headEnd len="sm" w="sm" type="none"/>
            <a:tailEnd len="sm" w="sm" type="none"/>
          </a:ln>
        </p:spPr>
      </p:sp>
      <p:sp>
        <p:nvSpPr>
          <p:cNvPr id="784" name="Google Shape;784;p116"/>
          <p:cNvSpPr txBox="1"/>
          <p:nvPr/>
        </p:nvSpPr>
        <p:spPr>
          <a:xfrm>
            <a:off x="2761168" y="8822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1500" u="none" cap="none" strike="noStrike">
                <a:solidFill>
                  <a:schemeClr val="lt2"/>
                </a:solidFill>
                <a:latin typeface="Arial"/>
                <a:ea typeface="Arial"/>
                <a:cs typeface="Arial"/>
                <a:sym typeface="Arial"/>
              </a:rPr>
              <a:t>“</a:t>
            </a:r>
            <a:endParaRPr b="1" i="0" sz="11500" u="none" cap="none" strike="noStrike">
              <a:solidFill>
                <a:schemeClr val="lt2"/>
              </a:solidFill>
              <a:latin typeface="Arial"/>
              <a:ea typeface="Arial"/>
              <a:cs typeface="Arial"/>
              <a:sym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Quote slide - Black">
  <p:cSld name="CUSTOM_23_1_1_2_1_1_1_1_1_1_1_1_1_1_4_1">
    <p:bg>
      <p:bgPr>
        <a:solidFill>
          <a:schemeClr val="dk1"/>
        </a:solidFill>
      </p:bgPr>
    </p:bg>
    <p:spTree>
      <p:nvGrpSpPr>
        <p:cNvPr id="785" name="Shape 785"/>
        <p:cNvGrpSpPr/>
        <p:nvPr/>
      </p:nvGrpSpPr>
      <p:grpSpPr>
        <a:xfrm>
          <a:off x="0" y="0"/>
          <a:ext cx="0" cy="0"/>
          <a:chOff x="0" y="0"/>
          <a:chExt cx="0" cy="0"/>
        </a:xfrm>
      </p:grpSpPr>
      <p:sp>
        <p:nvSpPr>
          <p:cNvPr id="786" name="Google Shape;786;p117"/>
          <p:cNvSpPr txBox="1"/>
          <p:nvPr>
            <p:ph idx="1" type="body"/>
          </p:nvPr>
        </p:nvSpPr>
        <p:spPr>
          <a:xfrm>
            <a:off x="2935225" y="1927100"/>
            <a:ext cx="5760600" cy="20886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b="1">
                <a:solidFill>
                  <a:schemeClr val="lt1"/>
                </a:solidFill>
              </a:defRPr>
            </a:lvl1pPr>
            <a:lvl2pPr indent="-330200" lvl="1" marL="914400">
              <a:spcBef>
                <a:spcPts val="800"/>
              </a:spcBef>
              <a:spcAft>
                <a:spcPts val="0"/>
              </a:spcAft>
              <a:buClr>
                <a:schemeClr val="lt1"/>
              </a:buClr>
              <a:buSzPts val="1600"/>
              <a:buChar char="○"/>
              <a:defRPr b="1">
                <a:solidFill>
                  <a:schemeClr val="lt1"/>
                </a:solidFill>
              </a:defRPr>
            </a:lvl2pPr>
            <a:lvl3pPr indent="-330200" lvl="2" marL="1371600">
              <a:spcBef>
                <a:spcPts val="800"/>
              </a:spcBef>
              <a:spcAft>
                <a:spcPts val="0"/>
              </a:spcAft>
              <a:buClr>
                <a:schemeClr val="lt1"/>
              </a:buClr>
              <a:buSzPts val="1600"/>
              <a:buChar char="■"/>
              <a:defRPr b="1">
                <a:solidFill>
                  <a:schemeClr val="lt1"/>
                </a:solidFill>
              </a:defRPr>
            </a:lvl3pPr>
            <a:lvl4pPr indent="-330200" lvl="3" marL="1828800">
              <a:spcBef>
                <a:spcPts val="800"/>
              </a:spcBef>
              <a:spcAft>
                <a:spcPts val="0"/>
              </a:spcAft>
              <a:buClr>
                <a:schemeClr val="lt1"/>
              </a:buClr>
              <a:buSzPts val="1600"/>
              <a:buChar char="●"/>
              <a:defRPr b="1">
                <a:solidFill>
                  <a:schemeClr val="lt1"/>
                </a:solidFill>
              </a:defRPr>
            </a:lvl4pPr>
            <a:lvl5pPr indent="-330200" lvl="4" marL="2286000">
              <a:spcBef>
                <a:spcPts val="800"/>
              </a:spcBef>
              <a:spcAft>
                <a:spcPts val="0"/>
              </a:spcAft>
              <a:buClr>
                <a:schemeClr val="lt1"/>
              </a:buClr>
              <a:buSzPts val="1600"/>
              <a:buChar char="○"/>
              <a:defRPr b="1">
                <a:solidFill>
                  <a:schemeClr val="lt1"/>
                </a:solidFill>
              </a:defRPr>
            </a:lvl5pPr>
            <a:lvl6pPr indent="-330200" lvl="5" marL="2743200">
              <a:spcBef>
                <a:spcPts val="800"/>
              </a:spcBef>
              <a:spcAft>
                <a:spcPts val="0"/>
              </a:spcAft>
              <a:buClr>
                <a:schemeClr val="lt1"/>
              </a:buClr>
              <a:buSzPts val="1600"/>
              <a:buChar char="■"/>
              <a:defRPr b="1">
                <a:solidFill>
                  <a:schemeClr val="lt1"/>
                </a:solidFill>
              </a:defRPr>
            </a:lvl6pPr>
            <a:lvl7pPr indent="-330200" lvl="6" marL="3200400">
              <a:spcBef>
                <a:spcPts val="800"/>
              </a:spcBef>
              <a:spcAft>
                <a:spcPts val="0"/>
              </a:spcAft>
              <a:buClr>
                <a:schemeClr val="lt1"/>
              </a:buClr>
              <a:buSzPts val="1600"/>
              <a:buChar char="●"/>
              <a:defRPr b="1">
                <a:solidFill>
                  <a:schemeClr val="lt1"/>
                </a:solidFill>
              </a:defRPr>
            </a:lvl7pPr>
            <a:lvl8pPr indent="-330200" lvl="7" marL="3657600">
              <a:spcBef>
                <a:spcPts val="800"/>
              </a:spcBef>
              <a:spcAft>
                <a:spcPts val="0"/>
              </a:spcAft>
              <a:buClr>
                <a:schemeClr val="lt1"/>
              </a:buClr>
              <a:buSzPts val="1600"/>
              <a:buChar char="○"/>
              <a:defRPr b="1">
                <a:solidFill>
                  <a:schemeClr val="lt1"/>
                </a:solidFill>
              </a:defRPr>
            </a:lvl8pPr>
            <a:lvl9pPr indent="-330200" lvl="8" marL="4114800">
              <a:spcBef>
                <a:spcPts val="800"/>
              </a:spcBef>
              <a:spcAft>
                <a:spcPts val="800"/>
              </a:spcAft>
              <a:buClr>
                <a:schemeClr val="lt1"/>
              </a:buClr>
              <a:buSzPts val="1600"/>
              <a:buChar char="■"/>
              <a:defRPr b="1">
                <a:solidFill>
                  <a:schemeClr val="lt1"/>
                </a:solidFill>
              </a:defRPr>
            </a:lvl9pPr>
          </a:lstStyle>
          <a:p/>
        </p:txBody>
      </p:sp>
      <p:sp>
        <p:nvSpPr>
          <p:cNvPr id="787" name="Google Shape;787;p117"/>
          <p:cNvSpPr/>
          <p:nvPr>
            <p:ph idx="2" type="pic"/>
          </p:nvPr>
        </p:nvSpPr>
        <p:spPr>
          <a:xfrm>
            <a:off x="640075" y="1586948"/>
            <a:ext cx="1773900" cy="1773900"/>
          </a:xfrm>
          <a:prstGeom prst="ellipse">
            <a:avLst/>
          </a:prstGeom>
          <a:noFill/>
          <a:ln cap="flat" cmpd="sng" w="9525">
            <a:solidFill>
              <a:schemeClr val="lt2"/>
            </a:solidFill>
            <a:prstDash val="solid"/>
            <a:round/>
            <a:headEnd len="sm" w="sm" type="none"/>
            <a:tailEnd len="sm" w="sm" type="none"/>
          </a:ln>
        </p:spPr>
      </p:sp>
      <p:sp>
        <p:nvSpPr>
          <p:cNvPr id="788" name="Google Shape;788;p117"/>
          <p:cNvSpPr txBox="1"/>
          <p:nvPr/>
        </p:nvSpPr>
        <p:spPr>
          <a:xfrm>
            <a:off x="2761168" y="8822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1500" u="none" cap="none" strike="noStrike">
                <a:solidFill>
                  <a:schemeClr val="lt2"/>
                </a:solidFill>
                <a:latin typeface="Arial"/>
                <a:ea typeface="Arial"/>
                <a:cs typeface="Arial"/>
                <a:sym typeface="Arial"/>
              </a:rPr>
              <a:t>“</a:t>
            </a:r>
            <a:endParaRPr b="1" i="0" sz="11500" u="none" cap="none" strike="noStrike">
              <a:solidFill>
                <a:schemeClr val="lt2"/>
              </a:solidFill>
              <a:latin typeface="Arial"/>
              <a:ea typeface="Arial"/>
              <a:cs typeface="Arial"/>
              <a:sym typeface="Arial"/>
            </a:endParaRPr>
          </a:p>
        </p:txBody>
      </p:sp>
      <p:sp>
        <p:nvSpPr>
          <p:cNvPr id="789" name="Google Shape;789;p117"/>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p:txBody>
      </p:sp>
      <p:sp>
        <p:nvSpPr>
          <p:cNvPr id="790" name="Google Shape;790;p117"/>
          <p:cNvSpPr txBox="1"/>
          <p:nvPr>
            <p:ph idx="3"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Quote slide - Gold">
  <p:cSld name="CUSTOM_23_1_1_2_1_1_1_1_1_1_1_1_1_1_4_2">
    <p:bg>
      <p:bgPr>
        <a:solidFill>
          <a:schemeClr val="accent1"/>
        </a:solidFill>
      </p:bgPr>
    </p:bg>
    <p:spTree>
      <p:nvGrpSpPr>
        <p:cNvPr id="791" name="Shape 791"/>
        <p:cNvGrpSpPr/>
        <p:nvPr/>
      </p:nvGrpSpPr>
      <p:grpSpPr>
        <a:xfrm>
          <a:off x="0" y="0"/>
          <a:ext cx="0" cy="0"/>
          <a:chOff x="0" y="0"/>
          <a:chExt cx="0" cy="0"/>
        </a:xfrm>
      </p:grpSpPr>
      <p:sp>
        <p:nvSpPr>
          <p:cNvPr id="792" name="Google Shape;792;p118"/>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3200"/>
              <a:buNone/>
              <a:defRPr>
                <a:solidFill>
                  <a:schemeClr val="lt1"/>
                </a:solidFill>
                <a:highlight>
                  <a:schemeClr val="dk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p:txBody>
      </p:sp>
      <p:sp>
        <p:nvSpPr>
          <p:cNvPr id="793" name="Google Shape;793;p118"/>
          <p:cNvSpPr txBox="1"/>
          <p:nvPr>
            <p:ph idx="1" type="body"/>
          </p:nvPr>
        </p:nvSpPr>
        <p:spPr>
          <a:xfrm>
            <a:off x="2935225" y="1927100"/>
            <a:ext cx="5760600" cy="20886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b="1"/>
            </a:lvl1pPr>
            <a:lvl2pPr indent="-330200" lvl="1" marL="914400">
              <a:spcBef>
                <a:spcPts val="800"/>
              </a:spcBef>
              <a:spcAft>
                <a:spcPts val="0"/>
              </a:spcAft>
              <a:buSzPts val="1600"/>
              <a:buChar char="○"/>
              <a:defRPr b="1"/>
            </a:lvl2pPr>
            <a:lvl3pPr indent="-330200" lvl="2" marL="1371600">
              <a:spcBef>
                <a:spcPts val="800"/>
              </a:spcBef>
              <a:spcAft>
                <a:spcPts val="0"/>
              </a:spcAft>
              <a:buSzPts val="1600"/>
              <a:buChar char="■"/>
              <a:defRPr b="1"/>
            </a:lvl3pPr>
            <a:lvl4pPr indent="-330200" lvl="3" marL="1828800">
              <a:spcBef>
                <a:spcPts val="800"/>
              </a:spcBef>
              <a:spcAft>
                <a:spcPts val="0"/>
              </a:spcAft>
              <a:buSzPts val="1600"/>
              <a:buChar char="●"/>
              <a:defRPr b="1"/>
            </a:lvl4pPr>
            <a:lvl5pPr indent="-330200" lvl="4" marL="2286000">
              <a:spcBef>
                <a:spcPts val="800"/>
              </a:spcBef>
              <a:spcAft>
                <a:spcPts val="0"/>
              </a:spcAft>
              <a:buSzPts val="1600"/>
              <a:buChar char="○"/>
              <a:defRPr b="1"/>
            </a:lvl5pPr>
            <a:lvl6pPr indent="-330200" lvl="5" marL="2743200">
              <a:spcBef>
                <a:spcPts val="800"/>
              </a:spcBef>
              <a:spcAft>
                <a:spcPts val="0"/>
              </a:spcAft>
              <a:buSzPts val="1600"/>
              <a:buChar char="■"/>
              <a:defRPr b="1"/>
            </a:lvl6pPr>
            <a:lvl7pPr indent="-330200" lvl="6" marL="3200400">
              <a:spcBef>
                <a:spcPts val="800"/>
              </a:spcBef>
              <a:spcAft>
                <a:spcPts val="0"/>
              </a:spcAft>
              <a:buSzPts val="1600"/>
              <a:buChar char="●"/>
              <a:defRPr b="1"/>
            </a:lvl7pPr>
            <a:lvl8pPr indent="-330200" lvl="7" marL="3657600">
              <a:spcBef>
                <a:spcPts val="800"/>
              </a:spcBef>
              <a:spcAft>
                <a:spcPts val="0"/>
              </a:spcAft>
              <a:buSzPts val="1600"/>
              <a:buChar char="○"/>
              <a:defRPr b="1"/>
            </a:lvl8pPr>
            <a:lvl9pPr indent="-330200" lvl="8" marL="4114800">
              <a:spcBef>
                <a:spcPts val="800"/>
              </a:spcBef>
              <a:spcAft>
                <a:spcPts val="800"/>
              </a:spcAft>
              <a:buSzPts val="1600"/>
              <a:buChar char="■"/>
              <a:defRPr b="1"/>
            </a:lvl9pPr>
          </a:lstStyle>
          <a:p/>
        </p:txBody>
      </p:sp>
      <p:sp>
        <p:nvSpPr>
          <p:cNvPr id="794" name="Google Shape;794;p118"/>
          <p:cNvSpPr txBox="1"/>
          <p:nvPr>
            <p:ph idx="2"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795" name="Google Shape;795;p118"/>
          <p:cNvSpPr/>
          <p:nvPr>
            <p:ph idx="3" type="pic"/>
          </p:nvPr>
        </p:nvSpPr>
        <p:spPr>
          <a:xfrm>
            <a:off x="640075" y="1586948"/>
            <a:ext cx="1773900" cy="1773900"/>
          </a:xfrm>
          <a:prstGeom prst="ellipse">
            <a:avLst/>
          </a:prstGeom>
          <a:noFill/>
          <a:ln cap="flat" cmpd="sng" w="9525">
            <a:solidFill>
              <a:schemeClr val="lt2"/>
            </a:solidFill>
            <a:prstDash val="solid"/>
            <a:round/>
            <a:headEnd len="sm" w="sm" type="none"/>
            <a:tailEnd len="sm" w="sm" type="none"/>
          </a:ln>
        </p:spPr>
      </p:sp>
      <p:sp>
        <p:nvSpPr>
          <p:cNvPr id="796" name="Google Shape;796;p118"/>
          <p:cNvSpPr txBox="1"/>
          <p:nvPr/>
        </p:nvSpPr>
        <p:spPr>
          <a:xfrm>
            <a:off x="2761168" y="882234"/>
            <a:ext cx="1119000" cy="7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0"/>
              <a:buFont typeface="Arial"/>
              <a:buNone/>
            </a:pPr>
            <a:r>
              <a:rPr b="1" i="0" lang="en" sz="11500" u="none" cap="none" strike="noStrike">
                <a:solidFill>
                  <a:schemeClr val="lt1"/>
                </a:solidFill>
                <a:latin typeface="Arial"/>
                <a:ea typeface="Arial"/>
                <a:cs typeface="Arial"/>
                <a:sym typeface="Arial"/>
              </a:rPr>
              <a:t>“</a:t>
            </a:r>
            <a:endParaRPr b="1" i="0" sz="11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Photo slide options →">
  <p:cSld name="CUSTOM_23_1_1_1_1_2_1_1_1_1_1_1_1_1_1_3_1">
    <p:bg>
      <p:bgPr>
        <a:solidFill>
          <a:schemeClr val="accent5"/>
        </a:solidFill>
      </p:bgPr>
    </p:bg>
    <p:spTree>
      <p:nvGrpSpPr>
        <p:cNvPr id="797" name="Shape 797"/>
        <p:cNvGrpSpPr/>
        <p:nvPr/>
      </p:nvGrpSpPr>
      <p:grpSpPr>
        <a:xfrm>
          <a:off x="0" y="0"/>
          <a:ext cx="0" cy="0"/>
          <a:chOff x="0" y="0"/>
          <a:chExt cx="0" cy="0"/>
        </a:xfrm>
      </p:grpSpPr>
      <p:sp>
        <p:nvSpPr>
          <p:cNvPr id="798" name="Google Shape;798;p119"/>
          <p:cNvSpPr txBox="1"/>
          <p:nvPr/>
        </p:nvSpPr>
        <p:spPr>
          <a:xfrm>
            <a:off x="2411725" y="2073000"/>
            <a:ext cx="6732300" cy="9975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Photo slides</a:t>
            </a:r>
            <a:endParaRPr b="1" sz="7200">
              <a:solidFill>
                <a:srgbClr val="FFFFFF"/>
              </a:solidFill>
              <a:highlight>
                <a:schemeClr val="dk1"/>
              </a:highlight>
            </a:endParaRPr>
          </a:p>
        </p:txBody>
      </p:sp>
      <p:sp>
        <p:nvSpPr>
          <p:cNvPr id="799" name="Google Shape;799;p119"/>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 Photo slide - Background">
  <p:cSld name="CUSTOM_28">
    <p:spTree>
      <p:nvGrpSpPr>
        <p:cNvPr id="800" name="Shape 800"/>
        <p:cNvGrpSpPr/>
        <p:nvPr/>
      </p:nvGrpSpPr>
      <p:grpSpPr>
        <a:xfrm>
          <a:off x="0" y="0"/>
          <a:ext cx="0" cy="0"/>
          <a:chOff x="0" y="0"/>
          <a:chExt cx="0" cy="0"/>
        </a:xfrm>
      </p:grpSpPr>
      <p:sp>
        <p:nvSpPr>
          <p:cNvPr id="801" name="Google Shape;801;p120"/>
          <p:cNvSpPr/>
          <p:nvPr>
            <p:ph idx="2" type="pic"/>
          </p:nvPr>
        </p:nvSpPr>
        <p:spPr>
          <a:xfrm>
            <a:off x="-29300" y="-30900"/>
            <a:ext cx="9182400" cy="51651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Agenda slide options →">
  <p:cSld name="CUSTOM_21_1">
    <p:bg>
      <p:bgPr>
        <a:solidFill>
          <a:schemeClr val="accent5"/>
        </a:solidFill>
      </p:bgPr>
    </p:bg>
    <p:spTree>
      <p:nvGrpSpPr>
        <p:cNvPr id="58" name="Shape 58"/>
        <p:cNvGrpSpPr/>
        <p:nvPr/>
      </p:nvGrpSpPr>
      <p:grpSpPr>
        <a:xfrm>
          <a:off x="0" y="0"/>
          <a:ext cx="0" cy="0"/>
          <a:chOff x="0" y="0"/>
          <a:chExt cx="0" cy="0"/>
        </a:xfrm>
      </p:grpSpPr>
      <p:sp>
        <p:nvSpPr>
          <p:cNvPr id="59" name="Google Shape;59;p13"/>
          <p:cNvSpPr txBox="1"/>
          <p:nvPr/>
        </p:nvSpPr>
        <p:spPr>
          <a:xfrm>
            <a:off x="2411725" y="10650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Agenda and schedule slides</a:t>
            </a:r>
            <a:endParaRPr b="1" sz="7200">
              <a:solidFill>
                <a:srgbClr val="FFFFFF"/>
              </a:solidFill>
              <a:highlight>
                <a:srgbClr val="191919"/>
              </a:highlight>
            </a:endParaRPr>
          </a:p>
        </p:txBody>
      </p:sp>
      <p:sp>
        <p:nvSpPr>
          <p:cNvPr id="60" name="Google Shape;60;p13"/>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 Photo slide - Grid">
  <p:cSld name="CUSTOM_23_1_1_1_2">
    <p:spTree>
      <p:nvGrpSpPr>
        <p:cNvPr id="802" name="Shape 802"/>
        <p:cNvGrpSpPr/>
        <p:nvPr/>
      </p:nvGrpSpPr>
      <p:grpSpPr>
        <a:xfrm>
          <a:off x="0" y="0"/>
          <a:ext cx="0" cy="0"/>
          <a:chOff x="0" y="0"/>
          <a:chExt cx="0" cy="0"/>
        </a:xfrm>
      </p:grpSpPr>
      <p:sp>
        <p:nvSpPr>
          <p:cNvPr id="803" name="Google Shape;803;p121"/>
          <p:cNvSpPr/>
          <p:nvPr>
            <p:ph idx="2" type="pic"/>
          </p:nvPr>
        </p:nvSpPr>
        <p:spPr>
          <a:xfrm>
            <a:off x="63" y="13"/>
            <a:ext cx="2202600" cy="2515200"/>
          </a:xfrm>
          <a:prstGeom prst="rect">
            <a:avLst/>
          </a:prstGeom>
          <a:noFill/>
          <a:ln>
            <a:noFill/>
          </a:ln>
        </p:spPr>
      </p:sp>
      <p:sp>
        <p:nvSpPr>
          <p:cNvPr id="804" name="Google Shape;804;p121"/>
          <p:cNvSpPr/>
          <p:nvPr>
            <p:ph idx="3" type="pic"/>
          </p:nvPr>
        </p:nvSpPr>
        <p:spPr>
          <a:xfrm>
            <a:off x="63" y="2617758"/>
            <a:ext cx="2202600" cy="2525700"/>
          </a:xfrm>
          <a:prstGeom prst="rect">
            <a:avLst/>
          </a:prstGeom>
          <a:noFill/>
          <a:ln>
            <a:noFill/>
          </a:ln>
        </p:spPr>
      </p:sp>
      <p:sp>
        <p:nvSpPr>
          <p:cNvPr id="805" name="Google Shape;805;p121"/>
          <p:cNvSpPr/>
          <p:nvPr>
            <p:ph idx="4" type="pic"/>
          </p:nvPr>
        </p:nvSpPr>
        <p:spPr>
          <a:xfrm>
            <a:off x="2313818" y="13"/>
            <a:ext cx="2202600" cy="2515200"/>
          </a:xfrm>
          <a:prstGeom prst="rect">
            <a:avLst/>
          </a:prstGeom>
          <a:noFill/>
          <a:ln>
            <a:noFill/>
          </a:ln>
        </p:spPr>
      </p:sp>
      <p:sp>
        <p:nvSpPr>
          <p:cNvPr id="806" name="Google Shape;806;p121"/>
          <p:cNvSpPr/>
          <p:nvPr>
            <p:ph idx="5" type="pic"/>
          </p:nvPr>
        </p:nvSpPr>
        <p:spPr>
          <a:xfrm>
            <a:off x="2313818" y="2617758"/>
            <a:ext cx="2202600" cy="2525700"/>
          </a:xfrm>
          <a:prstGeom prst="rect">
            <a:avLst/>
          </a:prstGeom>
          <a:noFill/>
          <a:ln>
            <a:noFill/>
          </a:ln>
        </p:spPr>
      </p:sp>
      <p:sp>
        <p:nvSpPr>
          <p:cNvPr id="807" name="Google Shape;807;p121"/>
          <p:cNvSpPr/>
          <p:nvPr>
            <p:ph idx="6" type="pic"/>
          </p:nvPr>
        </p:nvSpPr>
        <p:spPr>
          <a:xfrm>
            <a:off x="4627573" y="13"/>
            <a:ext cx="2202600" cy="2515200"/>
          </a:xfrm>
          <a:prstGeom prst="rect">
            <a:avLst/>
          </a:prstGeom>
          <a:noFill/>
          <a:ln>
            <a:noFill/>
          </a:ln>
        </p:spPr>
      </p:sp>
      <p:sp>
        <p:nvSpPr>
          <p:cNvPr id="808" name="Google Shape;808;p121"/>
          <p:cNvSpPr/>
          <p:nvPr>
            <p:ph idx="7" type="pic"/>
          </p:nvPr>
        </p:nvSpPr>
        <p:spPr>
          <a:xfrm>
            <a:off x="4627573" y="2617758"/>
            <a:ext cx="2202600" cy="2525700"/>
          </a:xfrm>
          <a:prstGeom prst="rect">
            <a:avLst/>
          </a:prstGeom>
          <a:noFill/>
          <a:ln>
            <a:noFill/>
          </a:ln>
        </p:spPr>
      </p:sp>
      <p:sp>
        <p:nvSpPr>
          <p:cNvPr id="809" name="Google Shape;809;p121"/>
          <p:cNvSpPr/>
          <p:nvPr>
            <p:ph idx="8" type="pic"/>
          </p:nvPr>
        </p:nvSpPr>
        <p:spPr>
          <a:xfrm>
            <a:off x="6941328" y="13"/>
            <a:ext cx="2202600" cy="2515200"/>
          </a:xfrm>
          <a:prstGeom prst="rect">
            <a:avLst/>
          </a:prstGeom>
          <a:noFill/>
          <a:ln>
            <a:noFill/>
          </a:ln>
        </p:spPr>
      </p:sp>
      <p:sp>
        <p:nvSpPr>
          <p:cNvPr id="810" name="Google Shape;810;p121"/>
          <p:cNvSpPr/>
          <p:nvPr>
            <p:ph idx="9" type="pic"/>
          </p:nvPr>
        </p:nvSpPr>
        <p:spPr>
          <a:xfrm>
            <a:off x="6941328" y="2617758"/>
            <a:ext cx="2202600" cy="2525700"/>
          </a:xfrm>
          <a:prstGeom prst="rect">
            <a:avLst/>
          </a:prstGeom>
          <a:noFill/>
          <a:ln>
            <a:noFill/>
          </a:ln>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 Photo slide - Mosaic">
  <p:cSld name="CUSTOM_23_1_1_1_2_1">
    <p:spTree>
      <p:nvGrpSpPr>
        <p:cNvPr id="811" name="Shape 811"/>
        <p:cNvGrpSpPr/>
        <p:nvPr/>
      </p:nvGrpSpPr>
      <p:grpSpPr>
        <a:xfrm>
          <a:off x="0" y="0"/>
          <a:ext cx="0" cy="0"/>
          <a:chOff x="0" y="0"/>
          <a:chExt cx="0" cy="0"/>
        </a:xfrm>
      </p:grpSpPr>
      <p:sp>
        <p:nvSpPr>
          <p:cNvPr id="812" name="Google Shape;812;p122"/>
          <p:cNvSpPr/>
          <p:nvPr>
            <p:ph idx="2" type="pic"/>
          </p:nvPr>
        </p:nvSpPr>
        <p:spPr>
          <a:xfrm>
            <a:off x="-10414" y="2136"/>
            <a:ext cx="2623800" cy="1675800"/>
          </a:xfrm>
          <a:prstGeom prst="rect">
            <a:avLst/>
          </a:prstGeom>
          <a:noFill/>
          <a:ln>
            <a:noFill/>
          </a:ln>
        </p:spPr>
      </p:sp>
      <p:sp>
        <p:nvSpPr>
          <p:cNvPr id="813" name="Google Shape;813;p122"/>
          <p:cNvSpPr/>
          <p:nvPr>
            <p:ph idx="3" type="pic"/>
          </p:nvPr>
        </p:nvSpPr>
        <p:spPr>
          <a:xfrm>
            <a:off x="-10425" y="1746100"/>
            <a:ext cx="2623800" cy="3397500"/>
          </a:xfrm>
          <a:prstGeom prst="rect">
            <a:avLst/>
          </a:prstGeom>
          <a:noFill/>
          <a:ln>
            <a:noFill/>
          </a:ln>
        </p:spPr>
      </p:sp>
      <p:sp>
        <p:nvSpPr>
          <p:cNvPr id="814" name="Google Shape;814;p122"/>
          <p:cNvSpPr/>
          <p:nvPr>
            <p:ph idx="4" type="pic"/>
          </p:nvPr>
        </p:nvSpPr>
        <p:spPr>
          <a:xfrm>
            <a:off x="2682550" y="1458075"/>
            <a:ext cx="3327600" cy="1675800"/>
          </a:xfrm>
          <a:prstGeom prst="rect">
            <a:avLst/>
          </a:prstGeom>
          <a:noFill/>
          <a:ln>
            <a:noFill/>
          </a:ln>
        </p:spPr>
      </p:sp>
      <p:sp>
        <p:nvSpPr>
          <p:cNvPr id="815" name="Google Shape;815;p122"/>
          <p:cNvSpPr/>
          <p:nvPr>
            <p:ph idx="5" type="pic"/>
          </p:nvPr>
        </p:nvSpPr>
        <p:spPr>
          <a:xfrm>
            <a:off x="2682544" y="2136"/>
            <a:ext cx="1749300" cy="1393200"/>
          </a:xfrm>
          <a:prstGeom prst="rect">
            <a:avLst/>
          </a:prstGeom>
          <a:noFill/>
          <a:ln>
            <a:noFill/>
          </a:ln>
        </p:spPr>
      </p:sp>
      <p:sp>
        <p:nvSpPr>
          <p:cNvPr id="816" name="Google Shape;816;p122"/>
          <p:cNvSpPr/>
          <p:nvPr>
            <p:ph idx="6" type="pic"/>
          </p:nvPr>
        </p:nvSpPr>
        <p:spPr>
          <a:xfrm>
            <a:off x="4490588" y="2136"/>
            <a:ext cx="1519500" cy="1393200"/>
          </a:xfrm>
          <a:prstGeom prst="rect">
            <a:avLst/>
          </a:prstGeom>
          <a:noFill/>
          <a:ln>
            <a:noFill/>
          </a:ln>
        </p:spPr>
      </p:sp>
      <p:sp>
        <p:nvSpPr>
          <p:cNvPr id="817" name="Google Shape;817;p122"/>
          <p:cNvSpPr/>
          <p:nvPr>
            <p:ph idx="7" type="pic"/>
          </p:nvPr>
        </p:nvSpPr>
        <p:spPr>
          <a:xfrm>
            <a:off x="6068831" y="2136"/>
            <a:ext cx="1560600" cy="3131700"/>
          </a:xfrm>
          <a:prstGeom prst="rect">
            <a:avLst/>
          </a:prstGeom>
          <a:noFill/>
          <a:ln>
            <a:noFill/>
          </a:ln>
        </p:spPr>
      </p:sp>
      <p:sp>
        <p:nvSpPr>
          <p:cNvPr id="818" name="Google Shape;818;p122"/>
          <p:cNvSpPr/>
          <p:nvPr>
            <p:ph idx="8" type="pic"/>
          </p:nvPr>
        </p:nvSpPr>
        <p:spPr>
          <a:xfrm>
            <a:off x="7688175" y="2136"/>
            <a:ext cx="1455900" cy="3131700"/>
          </a:xfrm>
          <a:prstGeom prst="rect">
            <a:avLst/>
          </a:prstGeom>
          <a:noFill/>
          <a:ln>
            <a:noFill/>
          </a:ln>
        </p:spPr>
      </p:sp>
      <p:sp>
        <p:nvSpPr>
          <p:cNvPr id="819" name="Google Shape;819;p122"/>
          <p:cNvSpPr/>
          <p:nvPr>
            <p:ph idx="9" type="pic"/>
          </p:nvPr>
        </p:nvSpPr>
        <p:spPr>
          <a:xfrm>
            <a:off x="2682550" y="3186300"/>
            <a:ext cx="6461400" cy="1957200"/>
          </a:xfrm>
          <a:prstGeom prst="rect">
            <a:avLst/>
          </a:prstGeom>
          <a:noFill/>
          <a:ln>
            <a:noFill/>
          </a:ln>
        </p:spPr>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0 Blank slides: brand color options →">
  <p:cSld name="CUSTOM_23_1_1_1_1_2_1_1_1_1_1_1_1_1_1">
    <p:bg>
      <p:bgPr>
        <a:solidFill>
          <a:schemeClr val="accent5"/>
        </a:solidFill>
      </p:bgPr>
    </p:bg>
    <p:spTree>
      <p:nvGrpSpPr>
        <p:cNvPr id="820" name="Shape 820"/>
        <p:cNvGrpSpPr/>
        <p:nvPr/>
      </p:nvGrpSpPr>
      <p:grpSpPr>
        <a:xfrm>
          <a:off x="0" y="0"/>
          <a:ext cx="0" cy="0"/>
          <a:chOff x="0" y="0"/>
          <a:chExt cx="0" cy="0"/>
        </a:xfrm>
      </p:grpSpPr>
      <p:sp>
        <p:nvSpPr>
          <p:cNvPr id="821" name="Google Shape;821;p123"/>
          <p:cNvSpPr txBox="1"/>
          <p:nvPr/>
        </p:nvSpPr>
        <p:spPr>
          <a:xfrm>
            <a:off x="2411725" y="1574250"/>
            <a:ext cx="6732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Blank slides</a:t>
            </a:r>
            <a:r>
              <a:rPr b="1" lang="en" sz="7200">
                <a:solidFill>
                  <a:srgbClr val="FFFFFF"/>
                </a:solidFill>
                <a:highlight>
                  <a:schemeClr val="dk1"/>
                </a:highlight>
              </a:rPr>
              <a:t>:</a:t>
            </a:r>
            <a:r>
              <a:rPr b="1" lang="en" sz="7200">
                <a:solidFill>
                  <a:srgbClr val="FFFFFF"/>
                </a:solidFill>
                <a:highlight>
                  <a:schemeClr val="dk1"/>
                </a:highlight>
              </a:rPr>
              <a:t> brand colors</a:t>
            </a:r>
            <a:endParaRPr b="1" sz="7200">
              <a:solidFill>
                <a:srgbClr val="FFFFFF"/>
              </a:solidFill>
              <a:highlight>
                <a:schemeClr val="dk1"/>
              </a:highlight>
            </a:endParaRPr>
          </a:p>
        </p:txBody>
      </p:sp>
      <p:sp>
        <p:nvSpPr>
          <p:cNvPr id="822" name="Google Shape;822;p123"/>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Standard blank slide">
  <p:cSld name="CUSTOM_27">
    <p:spTree>
      <p:nvGrpSpPr>
        <p:cNvPr id="823" name="Shape 823"/>
        <p:cNvGrpSpPr/>
        <p:nvPr/>
      </p:nvGrpSpPr>
      <p:grpSpPr>
        <a:xfrm>
          <a:off x="0" y="0"/>
          <a:ext cx="0" cy="0"/>
          <a:chOff x="0" y="0"/>
          <a:chExt cx="0" cy="0"/>
        </a:xfrm>
      </p:grpSpPr>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1 Blank slides: brand colors - White">
  <p:cSld name="CUSTOM_27_2">
    <p:spTree>
      <p:nvGrpSpPr>
        <p:cNvPr id="824" name="Shape 824"/>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1 Blank slides: brand colors - Black">
  <p:cSld name="CUSTOM_26">
    <p:bg>
      <p:bgPr>
        <a:solidFill>
          <a:schemeClr val="dk1"/>
        </a:solidFill>
      </p:bgPr>
    </p:bg>
    <p:spTree>
      <p:nvGrpSpPr>
        <p:cNvPr id="825" name="Shape 825"/>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1 Blank slides: brand colors - Gold">
  <p:cSld name="CUSTOM_27_1">
    <p:bg>
      <p:bgPr>
        <a:solidFill>
          <a:schemeClr val="accent1"/>
        </a:solidFill>
      </p:bgPr>
    </p:bg>
    <p:spTree>
      <p:nvGrpSpPr>
        <p:cNvPr id="826" name="Shape 826"/>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1 Blank slides: brand colors - Maroon">
  <p:cSld name="CUSTOM_26_1">
    <p:bg>
      <p:bgPr>
        <a:solidFill>
          <a:schemeClr val="accent2"/>
        </a:solidFill>
      </p:bgPr>
    </p:bg>
    <p:spTree>
      <p:nvGrpSpPr>
        <p:cNvPr id="827" name="Shape 827"/>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2 Blank slides: brand colors - White">
  <p:cSld name="CUSTOM_23_1_1_2_1_1_1_1_1_1_1_1_1_1_1_2">
    <p:spTree>
      <p:nvGrpSpPr>
        <p:cNvPr id="828" name="Shape 828"/>
        <p:cNvGrpSpPr/>
        <p:nvPr/>
      </p:nvGrpSpPr>
      <p:grpSpPr>
        <a:xfrm>
          <a:off x="0" y="0"/>
          <a:ext cx="0" cy="0"/>
          <a:chOff x="0" y="0"/>
          <a:chExt cx="0" cy="0"/>
        </a:xfrm>
      </p:grpSpPr>
      <p:pic>
        <p:nvPicPr>
          <p:cNvPr descr="ASU_Horiz_RGB_Digital_MaroonGold.png" id="829" name="Google Shape;829;p129"/>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2 Blank slides: brand colors - Black">
  <p:cSld name="CUSTOM_22_1_1_1_1_1_1_1_1_1_1_1_1_1_1_1">
    <p:bg>
      <p:bgPr>
        <a:solidFill>
          <a:schemeClr val="dk1"/>
        </a:solidFill>
      </p:bgPr>
    </p:bg>
    <p:spTree>
      <p:nvGrpSpPr>
        <p:cNvPr id="830" name="Shape 830"/>
        <p:cNvGrpSpPr/>
        <p:nvPr/>
      </p:nvGrpSpPr>
      <p:grpSpPr>
        <a:xfrm>
          <a:off x="0" y="0"/>
          <a:ext cx="0" cy="0"/>
          <a:chOff x="0" y="0"/>
          <a:chExt cx="0" cy="0"/>
        </a:xfrm>
      </p:grpSpPr>
      <p:pic>
        <p:nvPicPr>
          <p:cNvPr id="831" name="Google Shape;831;p130"/>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Agenda slide">
  <p:cSld name="CUSTOM_20_1">
    <p:bg>
      <p:bgPr>
        <a:solidFill>
          <a:schemeClr val="lt1"/>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420625" y="994550"/>
            <a:ext cx="2935200" cy="3159000"/>
          </a:xfrm>
          <a:prstGeom prst="rect">
            <a:avLst/>
          </a:prstGeom>
        </p:spPr>
        <p:txBody>
          <a:bodyPr anchorCtr="0" anchor="ctr" bIns="0" lIns="0" spcFirstLastPara="1" rIns="0" wrap="square" tIns="0">
            <a:normAutofit/>
          </a:bodyPr>
          <a:lstStyle>
            <a:lvl1pPr lvl="0" rtl="0" algn="r">
              <a:spcBef>
                <a:spcPts val="0"/>
              </a:spcBef>
              <a:spcAft>
                <a:spcPts val="0"/>
              </a:spcAft>
              <a:buSzPts val="3200"/>
              <a:buNone/>
              <a:defRPr>
                <a:highlight>
                  <a:schemeClr val="accent1"/>
                </a:highlight>
              </a:defRPr>
            </a:lvl1pPr>
            <a:lvl2pPr lvl="1" rtl="0">
              <a:spcBef>
                <a:spcPts val="0"/>
              </a:spcBef>
              <a:spcAft>
                <a:spcPts val="0"/>
              </a:spcAft>
              <a:buSzPts val="3200"/>
              <a:buNone/>
              <a:defRPr sz="3200"/>
            </a:lvl2pPr>
            <a:lvl3pPr lvl="2" rtl="0">
              <a:spcBef>
                <a:spcPts val="800"/>
              </a:spcBef>
              <a:spcAft>
                <a:spcPts val="0"/>
              </a:spcAft>
              <a:buSzPts val="3200"/>
              <a:buNone/>
              <a:defRPr sz="3200"/>
            </a:lvl3pPr>
            <a:lvl4pPr lvl="3" rtl="0">
              <a:spcBef>
                <a:spcPts val="800"/>
              </a:spcBef>
              <a:spcAft>
                <a:spcPts val="0"/>
              </a:spcAft>
              <a:buSzPts val="3200"/>
              <a:buNone/>
              <a:defRPr sz="3200"/>
            </a:lvl4pPr>
            <a:lvl5pPr lvl="4" rtl="0">
              <a:spcBef>
                <a:spcPts val="800"/>
              </a:spcBef>
              <a:spcAft>
                <a:spcPts val="0"/>
              </a:spcAft>
              <a:buSzPts val="3200"/>
              <a:buNone/>
              <a:defRPr sz="3200"/>
            </a:lvl5pPr>
            <a:lvl6pPr lvl="5" rtl="0">
              <a:spcBef>
                <a:spcPts val="800"/>
              </a:spcBef>
              <a:spcAft>
                <a:spcPts val="0"/>
              </a:spcAft>
              <a:buSzPts val="3200"/>
              <a:buNone/>
              <a:defRPr sz="3200"/>
            </a:lvl6pPr>
            <a:lvl7pPr lvl="6" rtl="0">
              <a:spcBef>
                <a:spcPts val="800"/>
              </a:spcBef>
              <a:spcAft>
                <a:spcPts val="0"/>
              </a:spcAft>
              <a:buSzPts val="3200"/>
              <a:buNone/>
              <a:defRPr sz="3200"/>
            </a:lvl7pPr>
            <a:lvl8pPr lvl="7" rtl="0">
              <a:spcBef>
                <a:spcPts val="800"/>
              </a:spcBef>
              <a:spcAft>
                <a:spcPts val="0"/>
              </a:spcAft>
              <a:buSzPts val="3200"/>
              <a:buNone/>
              <a:defRPr sz="3200"/>
            </a:lvl8pPr>
            <a:lvl9pPr lvl="8" rtl="0">
              <a:spcBef>
                <a:spcPts val="800"/>
              </a:spcBef>
              <a:spcAft>
                <a:spcPts val="800"/>
              </a:spcAft>
              <a:buSzPts val="3200"/>
              <a:buNone/>
              <a:defRPr sz="3200"/>
            </a:lvl9pPr>
          </a:lstStyle>
          <a:p/>
        </p:txBody>
      </p:sp>
      <p:cxnSp>
        <p:nvCxnSpPr>
          <p:cNvPr id="63" name="Google Shape;63;p14"/>
          <p:cNvCxnSpPr/>
          <p:nvPr/>
        </p:nvCxnSpPr>
        <p:spPr>
          <a:xfrm>
            <a:off x="3723680" y="1876175"/>
            <a:ext cx="0" cy="1380300"/>
          </a:xfrm>
          <a:prstGeom prst="straightConnector1">
            <a:avLst/>
          </a:prstGeom>
          <a:noFill/>
          <a:ln cap="flat" cmpd="sng" w="28575">
            <a:solidFill>
              <a:srgbClr val="FFC627"/>
            </a:solidFill>
            <a:prstDash val="solid"/>
            <a:round/>
            <a:headEnd len="sm" w="sm" type="none"/>
            <a:tailEnd len="sm" w="sm" type="none"/>
          </a:ln>
        </p:spPr>
      </p:cxnSp>
      <p:sp>
        <p:nvSpPr>
          <p:cNvPr id="64" name="Google Shape;64;p14"/>
          <p:cNvSpPr txBox="1"/>
          <p:nvPr>
            <p:ph idx="1" type="body"/>
          </p:nvPr>
        </p:nvSpPr>
        <p:spPr>
          <a:xfrm>
            <a:off x="4197100" y="994550"/>
            <a:ext cx="4498800" cy="3165000"/>
          </a:xfrm>
          <a:prstGeom prst="rect">
            <a:avLst/>
          </a:prstGeom>
        </p:spPr>
        <p:txBody>
          <a:bodyPr anchorCtr="0" anchor="ctr" bIns="0" lIns="0" spcFirstLastPara="1" rIns="0" wrap="square" tIns="0">
            <a:norm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2 Blank slides: brand colors - Gold">
  <p:cSld name="CUSTOM_23_1_1_1_1_1_1_1_1_1_1_1_1_1_1_1">
    <p:bg>
      <p:bgPr>
        <a:solidFill>
          <a:schemeClr val="accent1"/>
        </a:solidFill>
      </p:bgPr>
    </p:bg>
    <p:spTree>
      <p:nvGrpSpPr>
        <p:cNvPr id="832" name="Shape 832"/>
        <p:cNvGrpSpPr/>
        <p:nvPr/>
      </p:nvGrpSpPr>
      <p:grpSpPr>
        <a:xfrm>
          <a:off x="0" y="0"/>
          <a:ext cx="0" cy="0"/>
          <a:chOff x="0" y="0"/>
          <a:chExt cx="0" cy="0"/>
        </a:xfrm>
      </p:grpSpPr>
      <p:pic>
        <p:nvPicPr>
          <p:cNvPr descr="ASU_Horiz_RGB_Digital_MaroonGold.png" id="833" name="Google Shape;833;p131"/>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2 Blank slides: brand colors - Maroon">
  <p:cSld name="CUSTOM_23_1_1_1_1_2_1_1_1_1_1_1_1_1_1_1">
    <p:bg>
      <p:bgPr>
        <a:solidFill>
          <a:schemeClr val="accent2"/>
        </a:solidFill>
      </p:bgPr>
    </p:bg>
    <p:spTree>
      <p:nvGrpSpPr>
        <p:cNvPr id="834" name="Shape 834"/>
        <p:cNvGrpSpPr/>
        <p:nvPr/>
      </p:nvGrpSpPr>
      <p:grpSpPr>
        <a:xfrm>
          <a:off x="0" y="0"/>
          <a:ext cx="0" cy="0"/>
          <a:chOff x="0" y="0"/>
          <a:chExt cx="0" cy="0"/>
        </a:xfrm>
      </p:grpSpPr>
      <p:pic>
        <p:nvPicPr>
          <p:cNvPr id="835" name="Google Shape;835;p132"/>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2 Blank slides: brand colors - Photo">
  <p:cSld name="CUSTOM_23_1_1_2_1_1_1_1_1_1_1_1_1_1_1_1">
    <p:spTree>
      <p:nvGrpSpPr>
        <p:cNvPr id="836" name="Shape 836"/>
        <p:cNvGrpSpPr/>
        <p:nvPr/>
      </p:nvGrpSpPr>
      <p:grpSpPr>
        <a:xfrm>
          <a:off x="0" y="0"/>
          <a:ext cx="0" cy="0"/>
          <a:chOff x="0" y="0"/>
          <a:chExt cx="0" cy="0"/>
        </a:xfrm>
      </p:grpSpPr>
      <p:sp>
        <p:nvSpPr>
          <p:cNvPr id="837" name="Google Shape;837;p133"/>
          <p:cNvSpPr/>
          <p:nvPr>
            <p:ph idx="2" type="pic"/>
          </p:nvPr>
        </p:nvSpPr>
        <p:spPr>
          <a:xfrm>
            <a:off x="-47625" y="-41200"/>
            <a:ext cx="9201000" cy="5175600"/>
          </a:xfrm>
          <a:prstGeom prst="rect">
            <a:avLst/>
          </a:prstGeom>
          <a:noFill/>
          <a:ln>
            <a:noFill/>
          </a:ln>
        </p:spPr>
      </p:sp>
      <p:grpSp>
        <p:nvGrpSpPr>
          <p:cNvPr id="838" name="Google Shape;838;p133"/>
          <p:cNvGrpSpPr/>
          <p:nvPr/>
        </p:nvGrpSpPr>
        <p:grpSpPr>
          <a:xfrm>
            <a:off x="7867711" y="4336142"/>
            <a:ext cx="1295214" cy="651102"/>
            <a:chOff x="7867711" y="4336142"/>
            <a:chExt cx="1295214" cy="651102"/>
          </a:xfrm>
        </p:grpSpPr>
        <p:sp>
          <p:nvSpPr>
            <p:cNvPr id="839" name="Google Shape;839;p133"/>
            <p:cNvSpPr/>
            <p:nvPr/>
          </p:nvSpPr>
          <p:spPr>
            <a:xfrm>
              <a:off x="7878325" y="4399875"/>
              <a:ext cx="1284600" cy="540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SU_Horiz_RGB_Digital_MaroonGold.png" id="840" name="Google Shape;840;p133"/>
            <p:cNvPicPr preferRelativeResize="0"/>
            <p:nvPr/>
          </p:nvPicPr>
          <p:blipFill rotWithShape="1">
            <a:blip r:embed="rId2">
              <a:alphaModFix/>
            </a:blip>
            <a:srcRect b="0" l="0" r="57818" t="0"/>
            <a:stretch/>
          </p:blipFill>
          <p:spPr>
            <a:xfrm>
              <a:off x="7867711" y="4336142"/>
              <a:ext cx="989550" cy="651102"/>
            </a:xfrm>
            <a:prstGeom prst="rect">
              <a:avLst/>
            </a:prstGeom>
            <a:noFill/>
            <a:ln>
              <a:noFill/>
            </a:ln>
          </p:spPr>
        </p:pic>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3 Blank slides: brand pattern options →">
  <p:cSld name="CUSTOM_23_1_1_1_1_2_1_1_1_1_1_1_1_1_1_3">
    <p:bg>
      <p:bgPr>
        <a:solidFill>
          <a:schemeClr val="accent5"/>
        </a:solidFill>
      </p:bgPr>
    </p:bg>
    <p:spTree>
      <p:nvGrpSpPr>
        <p:cNvPr id="841" name="Shape 841"/>
        <p:cNvGrpSpPr/>
        <p:nvPr/>
      </p:nvGrpSpPr>
      <p:grpSpPr>
        <a:xfrm>
          <a:off x="0" y="0"/>
          <a:ext cx="0" cy="0"/>
          <a:chOff x="0" y="0"/>
          <a:chExt cx="0" cy="0"/>
        </a:xfrm>
      </p:grpSpPr>
      <p:sp>
        <p:nvSpPr>
          <p:cNvPr id="842" name="Google Shape;842;p134"/>
          <p:cNvSpPr txBox="1"/>
          <p:nvPr/>
        </p:nvSpPr>
        <p:spPr>
          <a:xfrm>
            <a:off x="2411725" y="1574250"/>
            <a:ext cx="6732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Blank slides: brand patterns</a:t>
            </a:r>
            <a:endParaRPr b="1" sz="7200">
              <a:solidFill>
                <a:srgbClr val="FFFFFF"/>
              </a:solidFill>
              <a:highlight>
                <a:schemeClr val="dk1"/>
              </a:highlight>
            </a:endParaRPr>
          </a:p>
        </p:txBody>
      </p:sp>
      <p:sp>
        <p:nvSpPr>
          <p:cNvPr id="843" name="Google Shape;843;p134"/>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4 Blank slides: brand pattern - Topo - White">
  <p:cSld name="CUSTOM_22_1_1_1_1_1_1_1_1_1_1_1_1_1_1_1_1">
    <p:spTree>
      <p:nvGrpSpPr>
        <p:cNvPr id="844" name="Shape 844"/>
        <p:cNvGrpSpPr/>
        <p:nvPr/>
      </p:nvGrpSpPr>
      <p:grpSpPr>
        <a:xfrm>
          <a:off x="0" y="0"/>
          <a:ext cx="0" cy="0"/>
          <a:chOff x="0" y="0"/>
          <a:chExt cx="0" cy="0"/>
        </a:xfrm>
      </p:grpSpPr>
      <p:pic>
        <p:nvPicPr>
          <p:cNvPr id="845" name="Google Shape;845;p135"/>
          <p:cNvPicPr preferRelativeResize="0"/>
          <p:nvPr/>
        </p:nvPicPr>
        <p:blipFill rotWithShape="1">
          <a:blip r:embed="rId2">
            <a:alphaModFix/>
          </a:blip>
          <a:srcRect b="0" l="19" r="29" t="0"/>
          <a:stretch/>
        </p:blipFill>
        <p:spPr>
          <a:xfrm>
            <a:off x="0" y="-2225"/>
            <a:ext cx="9144003" cy="5147949"/>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4 Blank slides: brand pattern - Topo - Black">
  <p:cSld name="CUSTOM_23_1_1_2_1_1_1_1_1_1_1_1_1_1_1_1_1_2_1">
    <p:bg>
      <p:bgPr>
        <a:solidFill>
          <a:schemeClr val="dk1"/>
        </a:solidFill>
      </p:bgPr>
    </p:bg>
    <p:spTree>
      <p:nvGrpSpPr>
        <p:cNvPr id="846" name="Shape 846"/>
        <p:cNvGrpSpPr/>
        <p:nvPr/>
      </p:nvGrpSpPr>
      <p:grpSpPr>
        <a:xfrm>
          <a:off x="0" y="0"/>
          <a:ext cx="0" cy="0"/>
          <a:chOff x="0" y="0"/>
          <a:chExt cx="0" cy="0"/>
        </a:xfrm>
      </p:grpSpPr>
      <p:pic>
        <p:nvPicPr>
          <p:cNvPr id="847" name="Google Shape;847;p136"/>
          <p:cNvPicPr preferRelativeResize="0"/>
          <p:nvPr/>
        </p:nvPicPr>
        <p:blipFill rotWithShape="1">
          <a:blip r:embed="rId2">
            <a:alphaModFix/>
          </a:blip>
          <a:srcRect b="0" l="39" r="49" t="0"/>
          <a:stretch/>
        </p:blipFill>
        <p:spPr>
          <a:xfrm>
            <a:off x="0" y="-5587"/>
            <a:ext cx="9144003" cy="5150127"/>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4 Blank slides: brand pattern - Morse Code - White">
  <p:cSld name="CUSTOM_23_1_1_1_1_1_1_1_1_1_1_1_1_1_1_1_1">
    <p:spTree>
      <p:nvGrpSpPr>
        <p:cNvPr id="848" name="Shape 848"/>
        <p:cNvGrpSpPr/>
        <p:nvPr/>
      </p:nvGrpSpPr>
      <p:grpSpPr>
        <a:xfrm>
          <a:off x="0" y="0"/>
          <a:ext cx="0" cy="0"/>
          <a:chOff x="0" y="0"/>
          <a:chExt cx="0" cy="0"/>
        </a:xfrm>
      </p:grpSpPr>
      <p:pic>
        <p:nvPicPr>
          <p:cNvPr id="849" name="Google Shape;849;p137"/>
          <p:cNvPicPr preferRelativeResize="0"/>
          <p:nvPr/>
        </p:nvPicPr>
        <p:blipFill rotWithShape="1">
          <a:blip r:embed="rId2">
            <a:alphaModFix/>
          </a:blip>
          <a:srcRect b="0" l="49" r="49" t="0"/>
          <a:stretch/>
        </p:blipFill>
        <p:spPr>
          <a:xfrm>
            <a:off x="0" y="-2225"/>
            <a:ext cx="9144003" cy="5145949"/>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4 Blank slides: brand pattern - Morse Code - Black">
  <p:cSld name="CUSTOM_22_1_1_1_1_1_1_1_1_1_1_1_1_1_1_1_1_1_1">
    <p:bg>
      <p:bgPr>
        <a:solidFill>
          <a:schemeClr val="dk1"/>
        </a:solidFill>
      </p:bgPr>
    </p:bg>
    <p:spTree>
      <p:nvGrpSpPr>
        <p:cNvPr id="850" name="Shape 850"/>
        <p:cNvGrpSpPr/>
        <p:nvPr/>
      </p:nvGrpSpPr>
      <p:grpSpPr>
        <a:xfrm>
          <a:off x="0" y="0"/>
          <a:ext cx="0" cy="0"/>
          <a:chOff x="0" y="0"/>
          <a:chExt cx="0" cy="0"/>
        </a:xfrm>
      </p:grpSpPr>
      <p:pic>
        <p:nvPicPr>
          <p:cNvPr id="851" name="Google Shape;851;p138"/>
          <p:cNvPicPr preferRelativeResize="0"/>
          <p:nvPr/>
        </p:nvPicPr>
        <p:blipFill rotWithShape="1">
          <a:blip r:embed="rId2">
            <a:alphaModFix/>
          </a:blip>
          <a:srcRect b="0" l="69" r="69" t="0"/>
          <a:stretch/>
        </p:blipFill>
        <p:spPr>
          <a:xfrm>
            <a:off x="0" y="-2225"/>
            <a:ext cx="9144003" cy="5148128"/>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4 Blank slides: brand pattern - Network - White">
  <p:cSld name="CUSTOM_23_1_1_2_1_1_1_1_1_1_1_1_1_1_1_1_1">
    <p:spTree>
      <p:nvGrpSpPr>
        <p:cNvPr id="852" name="Shape 852"/>
        <p:cNvGrpSpPr/>
        <p:nvPr/>
      </p:nvGrpSpPr>
      <p:grpSpPr>
        <a:xfrm>
          <a:off x="0" y="0"/>
          <a:ext cx="0" cy="0"/>
          <a:chOff x="0" y="0"/>
          <a:chExt cx="0" cy="0"/>
        </a:xfrm>
      </p:grpSpPr>
      <p:pic>
        <p:nvPicPr>
          <p:cNvPr id="853" name="Google Shape;853;p139"/>
          <p:cNvPicPr preferRelativeResize="0"/>
          <p:nvPr/>
        </p:nvPicPr>
        <p:blipFill rotWithShape="1">
          <a:blip r:embed="rId2">
            <a:alphaModFix/>
          </a:blip>
          <a:srcRect b="0" l="9" r="19" t="0"/>
          <a:stretch/>
        </p:blipFill>
        <p:spPr>
          <a:xfrm>
            <a:off x="0" y="-1725"/>
            <a:ext cx="9144003" cy="5146949"/>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4 Blank slides: brand pattern - Network - Black">
  <p:cSld name="CUSTOM_22_1_1_1_1_1_1_1_1_1_1_1_1_1_1_1_1_2">
    <p:bg>
      <p:bgPr>
        <a:solidFill>
          <a:schemeClr val="dk1"/>
        </a:solidFill>
      </p:bgPr>
    </p:bg>
    <p:spTree>
      <p:nvGrpSpPr>
        <p:cNvPr id="854" name="Shape 854"/>
        <p:cNvGrpSpPr/>
        <p:nvPr/>
      </p:nvGrpSpPr>
      <p:grpSpPr>
        <a:xfrm>
          <a:off x="0" y="0"/>
          <a:ext cx="0" cy="0"/>
          <a:chOff x="0" y="0"/>
          <a:chExt cx="0" cy="0"/>
        </a:xfrm>
      </p:grpSpPr>
      <p:pic>
        <p:nvPicPr>
          <p:cNvPr id="855" name="Google Shape;855;p140"/>
          <p:cNvPicPr preferRelativeResize="0"/>
          <p:nvPr/>
        </p:nvPicPr>
        <p:blipFill rotWithShape="1">
          <a:blip r:embed="rId2">
            <a:alphaModFix/>
          </a:blip>
          <a:srcRect b="0" l="29" r="39" t="0"/>
          <a:stretch/>
        </p:blipFill>
        <p:spPr>
          <a:xfrm>
            <a:off x="0" y="-2225"/>
            <a:ext cx="9144003" cy="514912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Agenda slide">
  <p:cSld name="CUSTOM_20_1_3">
    <p:bg>
      <p:bgPr>
        <a:solidFill>
          <a:schemeClr val="dk1"/>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420625" y="994550"/>
            <a:ext cx="2935200" cy="3159000"/>
          </a:xfrm>
          <a:prstGeom prst="rect">
            <a:avLst/>
          </a:prstGeom>
        </p:spPr>
        <p:txBody>
          <a:bodyPr anchorCtr="0" anchor="ctr" bIns="0" lIns="0" spcFirstLastPara="1" rIns="0" wrap="square" tIns="0">
            <a:normAutofit/>
          </a:bodyPr>
          <a:lstStyle>
            <a:lvl1pPr lvl="0" rtl="0" algn="r">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67" name="Google Shape;67;p15"/>
          <p:cNvSpPr txBox="1"/>
          <p:nvPr/>
        </p:nvSpPr>
        <p:spPr>
          <a:xfrm>
            <a:off x="3625600" y="1134525"/>
            <a:ext cx="1057200" cy="287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22500"/>
              <a:buFont typeface="Arial"/>
              <a:buNone/>
            </a:pPr>
            <a:r>
              <a:rPr b="0" i="0" lang="en" sz="22500" u="none" cap="none" strike="noStrike">
                <a:solidFill>
                  <a:srgbClr val="FFC627"/>
                </a:solidFill>
                <a:latin typeface="Arial"/>
                <a:ea typeface="Arial"/>
                <a:cs typeface="Arial"/>
                <a:sym typeface="Arial"/>
              </a:rPr>
              <a:t>{</a:t>
            </a:r>
            <a:endParaRPr b="0" i="0" sz="1100" u="none" cap="none" strike="noStrike">
              <a:solidFill>
                <a:srgbClr val="FFC627"/>
              </a:solidFill>
              <a:latin typeface="Arial"/>
              <a:ea typeface="Arial"/>
              <a:cs typeface="Arial"/>
              <a:sym typeface="Arial"/>
            </a:endParaRPr>
          </a:p>
        </p:txBody>
      </p:sp>
      <p:sp>
        <p:nvSpPr>
          <p:cNvPr id="68" name="Google Shape;68;p15"/>
          <p:cNvSpPr txBox="1"/>
          <p:nvPr>
            <p:ph idx="1" type="body"/>
          </p:nvPr>
        </p:nvSpPr>
        <p:spPr>
          <a:xfrm>
            <a:off x="5072075" y="1012025"/>
            <a:ext cx="3624000" cy="3164400"/>
          </a:xfrm>
          <a:prstGeom prst="rect">
            <a:avLst/>
          </a:prstGeom>
        </p:spPr>
        <p:txBody>
          <a:bodyPr anchorCtr="0" anchor="ctr"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5 Blank slides: brand pattern - Topo - White">
  <p:cSld name="CUSTOM_22_1_1_1_1_1_1_1_1_1_1_1_1_1_1_1_1_3">
    <p:spTree>
      <p:nvGrpSpPr>
        <p:cNvPr id="856" name="Shape 856"/>
        <p:cNvGrpSpPr/>
        <p:nvPr/>
      </p:nvGrpSpPr>
      <p:grpSpPr>
        <a:xfrm>
          <a:off x="0" y="0"/>
          <a:ext cx="0" cy="0"/>
          <a:chOff x="0" y="0"/>
          <a:chExt cx="0" cy="0"/>
        </a:xfrm>
      </p:grpSpPr>
      <p:pic>
        <p:nvPicPr>
          <p:cNvPr id="857" name="Google Shape;857;p141"/>
          <p:cNvPicPr preferRelativeResize="0"/>
          <p:nvPr/>
        </p:nvPicPr>
        <p:blipFill rotWithShape="1">
          <a:blip r:embed="rId2">
            <a:alphaModFix/>
          </a:blip>
          <a:srcRect b="0" l="19" r="29" t="0"/>
          <a:stretch/>
        </p:blipFill>
        <p:spPr>
          <a:xfrm>
            <a:off x="0" y="-2225"/>
            <a:ext cx="9144003" cy="5147949"/>
          </a:xfrm>
          <a:prstGeom prst="rect">
            <a:avLst/>
          </a:prstGeom>
          <a:noFill/>
          <a:ln>
            <a:noFill/>
          </a:ln>
        </p:spPr>
      </p:pic>
      <p:pic>
        <p:nvPicPr>
          <p:cNvPr descr="ASU_Horiz_RGB_Digital_MaroonGold.png" id="858" name="Google Shape;858;p141"/>
          <p:cNvPicPr preferRelativeResize="0"/>
          <p:nvPr/>
        </p:nvPicPr>
        <p:blipFill rotWithShape="1">
          <a:blip r:embed="rId3">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5 Blank slides: brand pattern - Topo - Black">
  <p:cSld name="CUSTOM_23_1_1_2_1_1_1_1_1_1_1_1_1_1_1_1_1_2_1_1">
    <p:bg>
      <p:bgPr>
        <a:solidFill>
          <a:schemeClr val="dk1"/>
        </a:solidFill>
      </p:bgPr>
    </p:bg>
    <p:spTree>
      <p:nvGrpSpPr>
        <p:cNvPr id="859" name="Shape 859"/>
        <p:cNvGrpSpPr/>
        <p:nvPr/>
      </p:nvGrpSpPr>
      <p:grpSpPr>
        <a:xfrm>
          <a:off x="0" y="0"/>
          <a:ext cx="0" cy="0"/>
          <a:chOff x="0" y="0"/>
          <a:chExt cx="0" cy="0"/>
        </a:xfrm>
      </p:grpSpPr>
      <p:pic>
        <p:nvPicPr>
          <p:cNvPr id="860" name="Google Shape;860;p142"/>
          <p:cNvPicPr preferRelativeResize="0"/>
          <p:nvPr/>
        </p:nvPicPr>
        <p:blipFill rotWithShape="1">
          <a:blip r:embed="rId2">
            <a:alphaModFix/>
          </a:blip>
          <a:srcRect b="0" l="39" r="49" t="0"/>
          <a:stretch/>
        </p:blipFill>
        <p:spPr>
          <a:xfrm>
            <a:off x="0" y="-5587"/>
            <a:ext cx="9144003" cy="5150127"/>
          </a:xfrm>
          <a:prstGeom prst="rect">
            <a:avLst/>
          </a:prstGeom>
          <a:noFill/>
          <a:ln>
            <a:noFill/>
          </a:ln>
        </p:spPr>
      </p:pic>
      <p:pic>
        <p:nvPicPr>
          <p:cNvPr id="861" name="Google Shape;861;p142"/>
          <p:cNvPicPr preferRelativeResize="0"/>
          <p:nvPr/>
        </p:nvPicPr>
        <p:blipFill rotWithShape="1">
          <a:blip r:embed="rId3">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5 Blank slides: brand pattern - Morse Code - White">
  <p:cSld name="CUSTOM_23_1_1_1_1_1_1_1_1_1_1_1_1_1_1_1_1_1">
    <p:spTree>
      <p:nvGrpSpPr>
        <p:cNvPr id="862" name="Shape 862"/>
        <p:cNvGrpSpPr/>
        <p:nvPr/>
      </p:nvGrpSpPr>
      <p:grpSpPr>
        <a:xfrm>
          <a:off x="0" y="0"/>
          <a:ext cx="0" cy="0"/>
          <a:chOff x="0" y="0"/>
          <a:chExt cx="0" cy="0"/>
        </a:xfrm>
      </p:grpSpPr>
      <p:pic>
        <p:nvPicPr>
          <p:cNvPr id="863" name="Google Shape;863;p143"/>
          <p:cNvPicPr preferRelativeResize="0"/>
          <p:nvPr/>
        </p:nvPicPr>
        <p:blipFill rotWithShape="1">
          <a:blip r:embed="rId2">
            <a:alphaModFix/>
          </a:blip>
          <a:srcRect b="0" l="49" r="49" t="0"/>
          <a:stretch/>
        </p:blipFill>
        <p:spPr>
          <a:xfrm>
            <a:off x="0" y="-2225"/>
            <a:ext cx="9144003" cy="5145949"/>
          </a:xfrm>
          <a:prstGeom prst="rect">
            <a:avLst/>
          </a:prstGeom>
          <a:noFill/>
          <a:ln>
            <a:noFill/>
          </a:ln>
        </p:spPr>
      </p:pic>
      <p:pic>
        <p:nvPicPr>
          <p:cNvPr descr="ASU_Horiz_RGB_Digital_MaroonGold.png" id="864" name="Google Shape;864;p143"/>
          <p:cNvPicPr preferRelativeResize="0"/>
          <p:nvPr/>
        </p:nvPicPr>
        <p:blipFill rotWithShape="1">
          <a:blip r:embed="rId3">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5 Blank slides: brand pattern - Morse Code - Black">
  <p:cSld name="CUSTOM_22_1_1_1_1_1_1_1_1_1_1_1_1_1_1_1_1_1_1_1">
    <p:bg>
      <p:bgPr>
        <a:solidFill>
          <a:schemeClr val="dk1"/>
        </a:solidFill>
      </p:bgPr>
    </p:bg>
    <p:spTree>
      <p:nvGrpSpPr>
        <p:cNvPr id="865" name="Shape 865"/>
        <p:cNvGrpSpPr/>
        <p:nvPr/>
      </p:nvGrpSpPr>
      <p:grpSpPr>
        <a:xfrm>
          <a:off x="0" y="0"/>
          <a:ext cx="0" cy="0"/>
          <a:chOff x="0" y="0"/>
          <a:chExt cx="0" cy="0"/>
        </a:xfrm>
      </p:grpSpPr>
      <p:pic>
        <p:nvPicPr>
          <p:cNvPr id="866" name="Google Shape;866;p144"/>
          <p:cNvPicPr preferRelativeResize="0"/>
          <p:nvPr/>
        </p:nvPicPr>
        <p:blipFill rotWithShape="1">
          <a:blip r:embed="rId2">
            <a:alphaModFix/>
          </a:blip>
          <a:srcRect b="0" l="69" r="69" t="0"/>
          <a:stretch/>
        </p:blipFill>
        <p:spPr>
          <a:xfrm>
            <a:off x="0" y="-2225"/>
            <a:ext cx="9144003" cy="5148128"/>
          </a:xfrm>
          <a:prstGeom prst="rect">
            <a:avLst/>
          </a:prstGeom>
          <a:noFill/>
          <a:ln>
            <a:noFill/>
          </a:ln>
        </p:spPr>
      </p:pic>
      <p:pic>
        <p:nvPicPr>
          <p:cNvPr id="867" name="Google Shape;867;p144"/>
          <p:cNvPicPr preferRelativeResize="0"/>
          <p:nvPr/>
        </p:nvPicPr>
        <p:blipFill rotWithShape="1">
          <a:blip r:embed="rId3">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5 Blank slides: brand pattern - Network - White">
  <p:cSld name="CUSTOM_23_1_1_2_1_1_1_1_1_1_1_1_1_1_1_1_1_2">
    <p:spTree>
      <p:nvGrpSpPr>
        <p:cNvPr id="868" name="Shape 868"/>
        <p:cNvGrpSpPr/>
        <p:nvPr/>
      </p:nvGrpSpPr>
      <p:grpSpPr>
        <a:xfrm>
          <a:off x="0" y="0"/>
          <a:ext cx="0" cy="0"/>
          <a:chOff x="0" y="0"/>
          <a:chExt cx="0" cy="0"/>
        </a:xfrm>
      </p:grpSpPr>
      <p:pic>
        <p:nvPicPr>
          <p:cNvPr id="869" name="Google Shape;869;p145"/>
          <p:cNvPicPr preferRelativeResize="0"/>
          <p:nvPr/>
        </p:nvPicPr>
        <p:blipFill rotWithShape="1">
          <a:blip r:embed="rId2">
            <a:alphaModFix/>
          </a:blip>
          <a:srcRect b="0" l="9" r="19" t="0"/>
          <a:stretch/>
        </p:blipFill>
        <p:spPr>
          <a:xfrm>
            <a:off x="0" y="-1725"/>
            <a:ext cx="9144003" cy="5146949"/>
          </a:xfrm>
          <a:prstGeom prst="rect">
            <a:avLst/>
          </a:prstGeom>
          <a:noFill/>
          <a:ln>
            <a:noFill/>
          </a:ln>
        </p:spPr>
      </p:pic>
      <p:pic>
        <p:nvPicPr>
          <p:cNvPr descr="ASU_Horiz_RGB_Digital_MaroonGold.png" id="870" name="Google Shape;870;p145"/>
          <p:cNvPicPr preferRelativeResize="0"/>
          <p:nvPr/>
        </p:nvPicPr>
        <p:blipFill rotWithShape="1">
          <a:blip r:embed="rId3">
            <a:alphaModFix/>
          </a:blip>
          <a:srcRect b="0" l="0" r="57818" t="0"/>
          <a:stretch/>
        </p:blipFill>
        <p:spPr>
          <a:xfrm>
            <a:off x="7867711" y="4336142"/>
            <a:ext cx="989550" cy="651102"/>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5 Blank slides: brand pattern - Network - Black">
  <p:cSld name="CUSTOM_22_1_1_1_1_1_1_1_1_1_1_1_1_1_1_1_1_2_1">
    <p:bg>
      <p:bgPr>
        <a:solidFill>
          <a:schemeClr val="dk1"/>
        </a:solidFill>
      </p:bgPr>
    </p:bg>
    <p:spTree>
      <p:nvGrpSpPr>
        <p:cNvPr id="871" name="Shape 871"/>
        <p:cNvGrpSpPr/>
        <p:nvPr/>
      </p:nvGrpSpPr>
      <p:grpSpPr>
        <a:xfrm>
          <a:off x="0" y="0"/>
          <a:ext cx="0" cy="0"/>
          <a:chOff x="0" y="0"/>
          <a:chExt cx="0" cy="0"/>
        </a:xfrm>
      </p:grpSpPr>
      <p:pic>
        <p:nvPicPr>
          <p:cNvPr id="872" name="Google Shape;872;p146"/>
          <p:cNvPicPr preferRelativeResize="0"/>
          <p:nvPr/>
        </p:nvPicPr>
        <p:blipFill rotWithShape="1">
          <a:blip r:embed="rId2">
            <a:alphaModFix/>
          </a:blip>
          <a:srcRect b="0" l="29" r="39" t="0"/>
          <a:stretch/>
        </p:blipFill>
        <p:spPr>
          <a:xfrm>
            <a:off x="0" y="-2225"/>
            <a:ext cx="9144003" cy="5149127"/>
          </a:xfrm>
          <a:prstGeom prst="rect">
            <a:avLst/>
          </a:prstGeom>
          <a:noFill/>
          <a:ln>
            <a:noFill/>
          </a:ln>
        </p:spPr>
      </p:pic>
      <p:pic>
        <p:nvPicPr>
          <p:cNvPr id="873" name="Google Shape;873;p146"/>
          <p:cNvPicPr preferRelativeResize="0"/>
          <p:nvPr/>
        </p:nvPicPr>
        <p:blipFill rotWithShape="1">
          <a:blip r:embed="rId3">
            <a:alphaModFix/>
          </a:blip>
          <a:srcRect b="8919" l="7060" r="5884" t="13180"/>
          <a:stretch/>
        </p:blipFill>
        <p:spPr>
          <a:xfrm>
            <a:off x="7964425" y="4428975"/>
            <a:ext cx="930449" cy="48905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6 Blank slides: brand pattern - Frame - Topo - White">
  <p:cSld name="CUSTOM_23_1_1_2_1_1_1_1_1_1_1_1_1_1_1_1_1_1">
    <p:spTree>
      <p:nvGrpSpPr>
        <p:cNvPr id="874" name="Shape 874"/>
        <p:cNvGrpSpPr/>
        <p:nvPr/>
      </p:nvGrpSpPr>
      <p:grpSpPr>
        <a:xfrm>
          <a:off x="0" y="0"/>
          <a:ext cx="0" cy="0"/>
          <a:chOff x="0" y="0"/>
          <a:chExt cx="0" cy="0"/>
        </a:xfrm>
      </p:grpSpPr>
      <p:pic>
        <p:nvPicPr>
          <p:cNvPr id="875" name="Google Shape;875;p147"/>
          <p:cNvPicPr preferRelativeResize="0"/>
          <p:nvPr/>
        </p:nvPicPr>
        <p:blipFill rotWithShape="1">
          <a:blip r:embed="rId2">
            <a:alphaModFix/>
          </a:blip>
          <a:srcRect b="19" l="0" r="0" t="9"/>
          <a:stretch/>
        </p:blipFill>
        <p:spPr>
          <a:xfrm>
            <a:off x="0" y="-1725"/>
            <a:ext cx="9144005" cy="5146949"/>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6 Blank slides: brand pattern - Frame - Topo - Black">
  <p:cSld name="CUSTOM_23_1_1_2_1_1_1_1_1_1_1_1_1_1_1_1_1_1_2">
    <p:bg>
      <p:bgPr>
        <a:solidFill>
          <a:schemeClr val="dk1"/>
        </a:solidFill>
      </p:bgPr>
    </p:bg>
    <p:spTree>
      <p:nvGrpSpPr>
        <p:cNvPr id="876" name="Shape 876"/>
        <p:cNvGrpSpPr/>
        <p:nvPr/>
      </p:nvGrpSpPr>
      <p:grpSpPr>
        <a:xfrm>
          <a:off x="0" y="0"/>
          <a:ext cx="0" cy="0"/>
          <a:chOff x="0" y="0"/>
          <a:chExt cx="0" cy="0"/>
        </a:xfrm>
      </p:grpSpPr>
      <p:pic>
        <p:nvPicPr>
          <p:cNvPr id="877" name="Google Shape;877;p148"/>
          <p:cNvPicPr preferRelativeResize="0"/>
          <p:nvPr/>
        </p:nvPicPr>
        <p:blipFill rotWithShape="1">
          <a:blip r:embed="rId2">
            <a:alphaModFix/>
          </a:blip>
          <a:srcRect b="0" l="9" r="19" t="0"/>
          <a:stretch/>
        </p:blipFill>
        <p:spPr>
          <a:xfrm>
            <a:off x="0" y="-1725"/>
            <a:ext cx="9144003" cy="5146949"/>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6 Blank slides: brand pattern - Frame - Morse Code - White">
  <p:cSld name="CUSTOM_23_1_1_2_1_1_1_1_1_1_1_1_1_1_1_1_1_1_3">
    <p:spTree>
      <p:nvGrpSpPr>
        <p:cNvPr id="878" name="Shape 878"/>
        <p:cNvGrpSpPr/>
        <p:nvPr/>
      </p:nvGrpSpPr>
      <p:grpSpPr>
        <a:xfrm>
          <a:off x="0" y="0"/>
          <a:ext cx="0" cy="0"/>
          <a:chOff x="0" y="0"/>
          <a:chExt cx="0" cy="0"/>
        </a:xfrm>
      </p:grpSpPr>
      <p:pic>
        <p:nvPicPr>
          <p:cNvPr id="879" name="Google Shape;879;p149"/>
          <p:cNvPicPr preferRelativeResize="0"/>
          <p:nvPr/>
        </p:nvPicPr>
        <p:blipFill rotWithShape="1">
          <a:blip r:embed="rId2">
            <a:alphaModFix/>
          </a:blip>
          <a:srcRect b="0" l="29" r="39" t="0"/>
          <a:stretch/>
        </p:blipFill>
        <p:spPr>
          <a:xfrm>
            <a:off x="0" y="-1725"/>
            <a:ext cx="9144005" cy="5146948"/>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6 Blank slides: brand pattern - Frame - Morse Code - Black">
  <p:cSld name="CUSTOM_23_1_1_2_1_1_1_1_1_1_1_1_1_1_1_1_1_1_2_1">
    <p:bg>
      <p:bgPr>
        <a:solidFill>
          <a:schemeClr val="dk1"/>
        </a:solidFill>
      </p:bgPr>
    </p:bg>
    <p:spTree>
      <p:nvGrpSpPr>
        <p:cNvPr id="880" name="Shape 880"/>
        <p:cNvGrpSpPr/>
        <p:nvPr/>
      </p:nvGrpSpPr>
      <p:grpSpPr>
        <a:xfrm>
          <a:off x="0" y="0"/>
          <a:ext cx="0" cy="0"/>
          <a:chOff x="0" y="0"/>
          <a:chExt cx="0" cy="0"/>
        </a:xfrm>
      </p:grpSpPr>
      <p:pic>
        <p:nvPicPr>
          <p:cNvPr id="881" name="Google Shape;881;p150"/>
          <p:cNvPicPr preferRelativeResize="0"/>
          <p:nvPr/>
        </p:nvPicPr>
        <p:blipFill rotWithShape="1">
          <a:blip r:embed="rId2">
            <a:alphaModFix/>
          </a:blip>
          <a:srcRect b="0" l="59" r="59" t="0"/>
          <a:stretch/>
        </p:blipFill>
        <p:spPr>
          <a:xfrm>
            <a:off x="0" y="-1725"/>
            <a:ext cx="9144003" cy="514694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genda slide">
  <p:cSld name="CUSTOM_31">
    <p:spTree>
      <p:nvGrpSpPr>
        <p:cNvPr id="69" name="Shape 69"/>
        <p:cNvGrpSpPr/>
        <p:nvPr/>
      </p:nvGrpSpPr>
      <p:grpSpPr>
        <a:xfrm>
          <a:off x="0" y="0"/>
          <a:ext cx="0" cy="0"/>
          <a:chOff x="0" y="0"/>
          <a:chExt cx="0" cy="0"/>
        </a:xfrm>
      </p:grpSpPr>
      <p:sp>
        <p:nvSpPr>
          <p:cNvPr id="70" name="Google Shape;70;p16"/>
          <p:cNvSpPr txBox="1"/>
          <p:nvPr>
            <p:ph type="title"/>
          </p:nvPr>
        </p:nvSpPr>
        <p:spPr>
          <a:xfrm>
            <a:off x="420625" y="320050"/>
            <a:ext cx="82716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1" name="Google Shape;71;p16"/>
          <p:cNvSpPr txBox="1"/>
          <p:nvPr>
            <p:ph idx="1"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highlight>
                  <a:schemeClr val="accent1"/>
                </a:highlight>
              </a:defRPr>
            </a:lvl2pPr>
            <a:lvl3pPr lvl="2">
              <a:spcBef>
                <a:spcPts val="800"/>
              </a:spcBef>
              <a:spcAft>
                <a:spcPts val="0"/>
              </a:spcAft>
              <a:buSzPts val="1600"/>
              <a:buNone/>
              <a:defRPr>
                <a:highlight>
                  <a:schemeClr val="accent1"/>
                </a:highlight>
              </a:defRPr>
            </a:lvl3pPr>
            <a:lvl4pPr lvl="3">
              <a:spcBef>
                <a:spcPts val="800"/>
              </a:spcBef>
              <a:spcAft>
                <a:spcPts val="0"/>
              </a:spcAft>
              <a:buSzPts val="1600"/>
              <a:buNone/>
              <a:defRPr>
                <a:highlight>
                  <a:schemeClr val="accent1"/>
                </a:highlight>
              </a:defRPr>
            </a:lvl4pPr>
            <a:lvl5pPr lvl="4">
              <a:spcBef>
                <a:spcPts val="800"/>
              </a:spcBef>
              <a:spcAft>
                <a:spcPts val="0"/>
              </a:spcAft>
              <a:buSzPts val="1600"/>
              <a:buNone/>
              <a:defRPr>
                <a:highlight>
                  <a:schemeClr val="accent1"/>
                </a:highlight>
              </a:defRPr>
            </a:lvl5pPr>
            <a:lvl6pPr lvl="5">
              <a:spcBef>
                <a:spcPts val="800"/>
              </a:spcBef>
              <a:spcAft>
                <a:spcPts val="0"/>
              </a:spcAft>
              <a:buSzPts val="1600"/>
              <a:buNone/>
              <a:defRPr>
                <a:highlight>
                  <a:schemeClr val="accent1"/>
                </a:highlight>
              </a:defRPr>
            </a:lvl6pPr>
            <a:lvl7pPr lvl="6">
              <a:spcBef>
                <a:spcPts val="800"/>
              </a:spcBef>
              <a:spcAft>
                <a:spcPts val="0"/>
              </a:spcAft>
              <a:buSzPts val="1600"/>
              <a:buNone/>
              <a:defRPr>
                <a:highlight>
                  <a:schemeClr val="accent1"/>
                </a:highlight>
              </a:defRPr>
            </a:lvl7pPr>
            <a:lvl8pPr lvl="7">
              <a:spcBef>
                <a:spcPts val="800"/>
              </a:spcBef>
              <a:spcAft>
                <a:spcPts val="0"/>
              </a:spcAft>
              <a:buSzPts val="1600"/>
              <a:buNone/>
              <a:defRPr>
                <a:highlight>
                  <a:schemeClr val="accent1"/>
                </a:highlight>
              </a:defRPr>
            </a:lvl8pPr>
            <a:lvl9pPr lvl="8">
              <a:spcBef>
                <a:spcPts val="800"/>
              </a:spcBef>
              <a:spcAft>
                <a:spcPts val="800"/>
              </a:spcAft>
              <a:buSzPts val="1600"/>
              <a:buNone/>
              <a:defRPr>
                <a:highlight>
                  <a:schemeClr val="accent1"/>
                </a:highlight>
              </a:defRPr>
            </a:lvl9pPr>
          </a:lstStyle>
          <a:p/>
        </p:txBody>
      </p:sp>
      <p:sp>
        <p:nvSpPr>
          <p:cNvPr id="72" name="Google Shape;72;p16"/>
          <p:cNvSpPr txBox="1"/>
          <p:nvPr>
            <p:ph idx="2" type="title"/>
          </p:nvPr>
        </p:nvSpPr>
        <p:spPr>
          <a:xfrm>
            <a:off x="420625" y="2569475"/>
            <a:ext cx="1587000" cy="455100"/>
          </a:xfrm>
          <a:prstGeom prst="rect">
            <a:avLst/>
          </a:prstGeom>
        </p:spPr>
        <p:txBody>
          <a:bodyPr anchorCtr="0" anchor="t" bIns="0" lIns="0" spcFirstLastPara="1" rIns="0" wrap="square" tIns="0">
            <a:spAutoFit/>
          </a:bodyPr>
          <a:lstStyle>
            <a:lvl1pPr lvl="0">
              <a:spcBef>
                <a:spcPts val="0"/>
              </a:spcBef>
              <a:spcAft>
                <a:spcPts val="0"/>
              </a:spcAft>
              <a:buSzPts val="1600"/>
              <a:buNone/>
              <a:defRPr sz="16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73" name="Google Shape;73;p16"/>
          <p:cNvSpPr txBox="1"/>
          <p:nvPr>
            <p:ph idx="3" type="body"/>
          </p:nvPr>
        </p:nvSpPr>
        <p:spPr>
          <a:xfrm>
            <a:off x="424600" y="3048850"/>
            <a:ext cx="1587000" cy="9756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74" name="Google Shape;74;p16"/>
          <p:cNvSpPr txBox="1"/>
          <p:nvPr>
            <p:ph idx="4" type="title"/>
          </p:nvPr>
        </p:nvSpPr>
        <p:spPr>
          <a:xfrm>
            <a:off x="2514600" y="2569475"/>
            <a:ext cx="1587000" cy="455100"/>
          </a:xfrm>
          <a:prstGeom prst="rect">
            <a:avLst/>
          </a:prstGeom>
        </p:spPr>
        <p:txBody>
          <a:bodyPr anchorCtr="0" anchor="t" bIns="0" lIns="0" spcFirstLastPara="1" rIns="0" wrap="square" tIns="0">
            <a:spAutoFit/>
          </a:bodyPr>
          <a:lstStyle>
            <a:lvl1pPr lvl="0" rtl="0">
              <a:spcBef>
                <a:spcPts val="0"/>
              </a:spcBef>
              <a:spcAft>
                <a:spcPts val="0"/>
              </a:spcAft>
              <a:buSzPts val="1600"/>
              <a:buNone/>
              <a:defRPr sz="16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75" name="Google Shape;75;p16"/>
          <p:cNvSpPr txBox="1"/>
          <p:nvPr>
            <p:ph idx="5" type="body"/>
          </p:nvPr>
        </p:nvSpPr>
        <p:spPr>
          <a:xfrm>
            <a:off x="2518575" y="3048850"/>
            <a:ext cx="1587000" cy="9756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76" name="Google Shape;76;p16"/>
          <p:cNvSpPr txBox="1"/>
          <p:nvPr>
            <p:ph idx="6" type="title"/>
          </p:nvPr>
        </p:nvSpPr>
        <p:spPr>
          <a:xfrm>
            <a:off x="4608575" y="2569475"/>
            <a:ext cx="1587000" cy="455100"/>
          </a:xfrm>
          <a:prstGeom prst="rect">
            <a:avLst/>
          </a:prstGeom>
        </p:spPr>
        <p:txBody>
          <a:bodyPr anchorCtr="0" anchor="t" bIns="0" lIns="0" spcFirstLastPara="1" rIns="0" wrap="square" tIns="0">
            <a:spAutoFit/>
          </a:bodyPr>
          <a:lstStyle>
            <a:lvl1pPr lvl="0" rtl="0">
              <a:spcBef>
                <a:spcPts val="0"/>
              </a:spcBef>
              <a:spcAft>
                <a:spcPts val="0"/>
              </a:spcAft>
              <a:buSzPts val="1600"/>
              <a:buNone/>
              <a:defRPr sz="16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77" name="Google Shape;77;p16"/>
          <p:cNvSpPr txBox="1"/>
          <p:nvPr>
            <p:ph idx="7" type="body"/>
          </p:nvPr>
        </p:nvSpPr>
        <p:spPr>
          <a:xfrm>
            <a:off x="4612550" y="3048850"/>
            <a:ext cx="1587000" cy="9756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78" name="Google Shape;78;p16"/>
          <p:cNvSpPr txBox="1"/>
          <p:nvPr>
            <p:ph idx="8" type="title"/>
          </p:nvPr>
        </p:nvSpPr>
        <p:spPr>
          <a:xfrm>
            <a:off x="6702550" y="2569475"/>
            <a:ext cx="1587000" cy="455100"/>
          </a:xfrm>
          <a:prstGeom prst="rect">
            <a:avLst/>
          </a:prstGeom>
        </p:spPr>
        <p:txBody>
          <a:bodyPr anchorCtr="0" anchor="t" bIns="0" lIns="0" spcFirstLastPara="1" rIns="0" wrap="square" tIns="0">
            <a:spAutoFit/>
          </a:bodyPr>
          <a:lstStyle>
            <a:lvl1pPr lvl="0" rtl="0">
              <a:spcBef>
                <a:spcPts val="0"/>
              </a:spcBef>
              <a:spcAft>
                <a:spcPts val="0"/>
              </a:spcAft>
              <a:buSzPts val="1600"/>
              <a:buNone/>
              <a:defRPr sz="16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79" name="Google Shape;79;p16"/>
          <p:cNvSpPr txBox="1"/>
          <p:nvPr>
            <p:ph idx="9" type="body"/>
          </p:nvPr>
        </p:nvSpPr>
        <p:spPr>
          <a:xfrm>
            <a:off x="6706525" y="3048850"/>
            <a:ext cx="1587000" cy="9756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6 Blank slides: brand pattern - Frame - Network - White">
  <p:cSld name="CUSTOM_23_1_1_2_1_1_1_1_1_1_1_1_1_1_1_1_1_1_3_1">
    <p:spTree>
      <p:nvGrpSpPr>
        <p:cNvPr id="882" name="Shape 882"/>
        <p:cNvGrpSpPr/>
        <p:nvPr/>
      </p:nvGrpSpPr>
      <p:grpSpPr>
        <a:xfrm>
          <a:off x="0" y="0"/>
          <a:ext cx="0" cy="0"/>
          <a:chOff x="0" y="0"/>
          <a:chExt cx="0" cy="0"/>
        </a:xfrm>
      </p:grpSpPr>
      <p:pic>
        <p:nvPicPr>
          <p:cNvPr id="883" name="Google Shape;883;p151"/>
          <p:cNvPicPr preferRelativeResize="0"/>
          <p:nvPr/>
        </p:nvPicPr>
        <p:blipFill rotWithShape="1">
          <a:blip r:embed="rId2">
            <a:alphaModFix/>
          </a:blip>
          <a:srcRect b="19" l="0" r="0" t="9"/>
          <a:stretch/>
        </p:blipFill>
        <p:spPr>
          <a:xfrm>
            <a:off x="0" y="-1725"/>
            <a:ext cx="9144005" cy="5146949"/>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6 Blank slides: brand pattern - Frame - Network - Black">
  <p:cSld name="CUSTOM_23_1_1_2_1_1_1_1_1_1_1_1_1_1_1_1_1_1_2_1_1">
    <p:bg>
      <p:bgPr>
        <a:solidFill>
          <a:schemeClr val="dk1"/>
        </a:solidFill>
      </p:bgPr>
    </p:bg>
    <p:spTree>
      <p:nvGrpSpPr>
        <p:cNvPr id="884" name="Shape 884"/>
        <p:cNvGrpSpPr/>
        <p:nvPr/>
      </p:nvGrpSpPr>
      <p:grpSpPr>
        <a:xfrm>
          <a:off x="0" y="0"/>
          <a:ext cx="0" cy="0"/>
          <a:chOff x="0" y="0"/>
          <a:chExt cx="0" cy="0"/>
        </a:xfrm>
      </p:grpSpPr>
      <p:pic>
        <p:nvPicPr>
          <p:cNvPr id="885" name="Google Shape;885;p152"/>
          <p:cNvPicPr preferRelativeResize="0"/>
          <p:nvPr/>
        </p:nvPicPr>
        <p:blipFill rotWithShape="1">
          <a:blip r:embed="rId2">
            <a:alphaModFix/>
          </a:blip>
          <a:srcRect b="0" l="9" r="19" t="0"/>
          <a:stretch/>
        </p:blipFill>
        <p:spPr>
          <a:xfrm>
            <a:off x="0" y="-1725"/>
            <a:ext cx="9144003" cy="5146949"/>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 Not intended for use. Included so the full ASU color palette is available for your use in the color picker.">
  <p:cSld name="CUSTOM_32">
    <p:bg>
      <p:bgPr>
        <a:solidFill>
          <a:schemeClr val="accent5"/>
        </a:solidFill>
      </p:bgPr>
    </p:bg>
    <p:spTree>
      <p:nvGrpSpPr>
        <p:cNvPr id="886" name="Shape 886"/>
        <p:cNvGrpSpPr/>
        <p:nvPr/>
      </p:nvGrpSpPr>
      <p:grpSpPr>
        <a:xfrm>
          <a:off x="0" y="0"/>
          <a:ext cx="0" cy="0"/>
          <a:chOff x="0" y="0"/>
          <a:chExt cx="0" cy="0"/>
        </a:xfrm>
      </p:grpSpPr>
      <p:sp>
        <p:nvSpPr>
          <p:cNvPr id="887" name="Google Shape;887;p153"/>
          <p:cNvSpPr txBox="1"/>
          <p:nvPr/>
        </p:nvSpPr>
        <p:spPr>
          <a:xfrm>
            <a:off x="424925" y="239700"/>
            <a:ext cx="8294400" cy="637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800"/>
              </a:spcAft>
              <a:buNone/>
            </a:pPr>
            <a:r>
              <a:rPr b="1" lang="en" sz="3200">
                <a:solidFill>
                  <a:srgbClr val="BFBFBF"/>
                </a:solidFill>
              </a:rPr>
              <a:t>ASU color palette</a:t>
            </a:r>
            <a:br>
              <a:rPr b="1" lang="en" sz="3200">
                <a:solidFill>
                  <a:srgbClr val="191919"/>
                </a:solidFill>
              </a:rPr>
            </a:br>
            <a:r>
              <a:rPr b="1" lang="en">
                <a:solidFill>
                  <a:srgbClr val="FFFFFF"/>
                </a:solidFill>
                <a:highlight>
                  <a:srgbClr val="BFBFBF"/>
                </a:highlight>
              </a:rPr>
              <a:t>Not intended for use: This slide ensures the expanded ASU color palette is in your color picker.</a:t>
            </a:r>
            <a:r>
              <a:rPr b="1" lang="en" sz="1300">
                <a:solidFill>
                  <a:srgbClr val="FFFFFF"/>
                </a:solidFill>
                <a:highlight>
                  <a:srgbClr val="BFBFBF"/>
                </a:highlight>
              </a:rPr>
              <a:t> </a:t>
            </a:r>
            <a:endParaRPr b="1" sz="1300">
              <a:solidFill>
                <a:srgbClr val="FFFFFF"/>
              </a:solidFill>
              <a:highlight>
                <a:srgbClr val="BFBFBF"/>
              </a:highlight>
            </a:endParaRPr>
          </a:p>
        </p:txBody>
      </p:sp>
      <p:graphicFrame>
        <p:nvGraphicFramePr>
          <p:cNvPr id="888" name="Google Shape;888;p153"/>
          <p:cNvGraphicFramePr/>
          <p:nvPr/>
        </p:nvGraphicFramePr>
        <p:xfrm>
          <a:off x="419007" y="1003232"/>
          <a:ext cx="3000000" cy="3000000"/>
        </p:xfrm>
        <a:graphic>
          <a:graphicData uri="http://schemas.openxmlformats.org/drawingml/2006/table">
            <a:tbl>
              <a:tblPr>
                <a:noFill/>
                <a:tableStyleId>{1123FA3E-5A66-48DA-BCE7-C8C417F3EA99}</a:tableStyleId>
              </a:tblPr>
              <a:tblGrid>
                <a:gridCol w="987375"/>
                <a:gridCol w="571100"/>
                <a:gridCol w="571100"/>
                <a:gridCol w="555800"/>
                <a:gridCol w="586400"/>
                <a:gridCol w="571100"/>
                <a:gridCol w="571100"/>
                <a:gridCol w="571100"/>
                <a:gridCol w="571100"/>
                <a:gridCol w="571100"/>
              </a:tblGrid>
              <a:tr h="801350">
                <a:tc>
                  <a:txBody>
                    <a:bodyPr/>
                    <a:lstStyle/>
                    <a:p>
                      <a:pPr indent="0" lvl="0" marL="0" marR="0" rtl="0" algn="l">
                        <a:lnSpc>
                          <a:spcPct val="100000"/>
                        </a:lnSpc>
                        <a:spcBef>
                          <a:spcPts val="0"/>
                        </a:spcBef>
                        <a:spcAft>
                          <a:spcPts val="0"/>
                        </a:spcAft>
                        <a:buNone/>
                      </a:pPr>
                      <a:r>
                        <a:rPr b="1" lang="en" sz="800">
                          <a:solidFill>
                            <a:srgbClr val="BFBFBF"/>
                          </a:solidFill>
                        </a:rPr>
                        <a:t>Primary colors</a:t>
                      </a:r>
                      <a:r>
                        <a:rPr lang="en" sz="800">
                          <a:solidFill>
                            <a:srgbClr val="BFBFBF"/>
                          </a:solidFill>
                        </a:rPr>
                        <a:t>. These should be your first color choices and used more prominently than secondary colors</a:t>
                      </a:r>
                      <a:endParaRPr sz="800" u="none" cap="none" strike="noStrike">
                        <a:solidFill>
                          <a:srgbClr val="BFBFBF"/>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C627"/>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C627"/>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C1D4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C1D4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gridSpan="2">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FFFFF"/>
                    </a:solidFill>
                  </a:tcPr>
                </a:tc>
                <a:tc hMerge="1"/>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E8E8E8"/>
                      </a:solidFill>
                      <a:prstDash val="solid"/>
                      <a:round/>
                      <a:headEnd len="sm" w="sm" type="none"/>
                      <a:tailEnd len="sm" w="sm" type="none"/>
                    </a:lnL>
                    <a:lnR cap="flat" cmpd="sng" w="9525">
                      <a:solidFill>
                        <a:srgbClr val="E8E8E8">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24975">
                <a:tc>
                  <a:txBody>
                    <a:bodyPr/>
                    <a:lstStyle/>
                    <a:p>
                      <a:pPr indent="0" lvl="0" marL="0" marR="0" rtl="0" algn="l">
                        <a:lnSpc>
                          <a:spcPct val="100000"/>
                        </a:lnSpc>
                        <a:spcBef>
                          <a:spcPts val="0"/>
                        </a:spcBef>
                        <a:spcAft>
                          <a:spcPts val="0"/>
                        </a:spcAft>
                        <a:buNone/>
                      </a:pPr>
                      <a:r>
                        <a:t/>
                      </a:r>
                      <a:endParaRPr b="1" sz="500">
                        <a:solidFill>
                          <a:srgbClr val="BFBFBF"/>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700">
                          <a:solidFill>
                            <a:srgbClr val="BFBFBF"/>
                          </a:solidFill>
                        </a:rPr>
                        <a:t>ASU Gold</a:t>
                      </a:r>
                      <a:endParaRPr b="1" sz="700">
                        <a:solidFill>
                          <a:srgbClr val="BFBFBF"/>
                        </a:solidFill>
                      </a:endParaRPr>
                    </a:p>
                    <a:p>
                      <a:pPr indent="0" lvl="0" marL="0" rtl="0" algn="l">
                        <a:spcBef>
                          <a:spcPts val="0"/>
                        </a:spcBef>
                        <a:spcAft>
                          <a:spcPts val="0"/>
                        </a:spcAft>
                        <a:buNone/>
                      </a:pPr>
                      <a:r>
                        <a:rPr lang="en" sz="700">
                          <a:solidFill>
                            <a:srgbClr val="BFBFBF"/>
                          </a:solidFill>
                        </a:rPr>
                        <a:t>#FFC627</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BFBFBF"/>
                          </a:solidFill>
                        </a:rPr>
                        <a:t>ASU Maroon</a:t>
                      </a:r>
                      <a:r>
                        <a:rPr lang="en" sz="700">
                          <a:solidFill>
                            <a:srgbClr val="BFBFBF"/>
                          </a:solidFill>
                        </a:rPr>
                        <a:t> </a:t>
                      </a:r>
                      <a:br>
                        <a:rPr lang="en" sz="700">
                          <a:solidFill>
                            <a:srgbClr val="BFBFBF"/>
                          </a:solidFill>
                        </a:rPr>
                      </a:br>
                      <a:r>
                        <a:rPr lang="en" sz="700">
                          <a:solidFill>
                            <a:srgbClr val="BFBFBF"/>
                          </a:solidFill>
                        </a:rPr>
                        <a:t>#8C1D40</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BFBFBF"/>
                          </a:solidFill>
                        </a:rPr>
                        <a:t>ASU Black</a:t>
                      </a:r>
                      <a:r>
                        <a:rPr lang="en" sz="700">
                          <a:solidFill>
                            <a:srgbClr val="BFBFBF"/>
                          </a:solidFill>
                        </a:rPr>
                        <a:t> </a:t>
                      </a:r>
                      <a:br>
                        <a:rPr lang="en" sz="700">
                          <a:solidFill>
                            <a:srgbClr val="BFBFBF"/>
                          </a:solidFill>
                        </a:rPr>
                      </a:br>
                      <a:r>
                        <a:rPr lang="en" sz="700">
                          <a:solidFill>
                            <a:srgbClr val="BFBFBF"/>
                          </a:solidFill>
                        </a:rPr>
                        <a:t>#000000</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700">
                          <a:solidFill>
                            <a:srgbClr val="BFBFBF"/>
                          </a:solidFill>
                        </a:rPr>
                        <a:t>ASU White</a:t>
                      </a:r>
                      <a:r>
                        <a:rPr lang="en" sz="700">
                          <a:solidFill>
                            <a:srgbClr val="BFBFBF"/>
                          </a:solidFill>
                        </a:rPr>
                        <a:t> </a:t>
                      </a:r>
                      <a:br>
                        <a:rPr lang="en" sz="700">
                          <a:solidFill>
                            <a:srgbClr val="BFBFBF"/>
                          </a:solidFill>
                        </a:rPr>
                      </a:br>
                      <a:r>
                        <a:rPr lang="en" sz="700">
                          <a:solidFill>
                            <a:srgbClr val="BFBFBF"/>
                          </a:solidFill>
                        </a:rPr>
                        <a:t>#FFFFFF</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362750">
                <a:tc>
                  <a:txBody>
                    <a:bodyPr/>
                    <a:lstStyle/>
                    <a:p>
                      <a:pPr indent="0" lvl="0" marL="0" marR="0" rtl="0" algn="l">
                        <a:lnSpc>
                          <a:spcPct val="100000"/>
                        </a:lnSpc>
                        <a:spcBef>
                          <a:spcPts val="0"/>
                        </a:spcBef>
                        <a:spcAft>
                          <a:spcPts val="0"/>
                        </a:spcAft>
                        <a:buNone/>
                      </a:pPr>
                      <a:r>
                        <a:rPr b="1" lang="en" sz="600">
                          <a:solidFill>
                            <a:srgbClr val="BFBFBF"/>
                          </a:solidFill>
                        </a:rPr>
                        <a:t>Secondary colors</a:t>
                      </a:r>
                      <a:r>
                        <a:rPr lang="en" sz="600">
                          <a:solidFill>
                            <a:srgbClr val="BFBFBF"/>
                          </a:solidFill>
                        </a:rPr>
                        <a:t>. Use as accents. Only use in addition to primary. May not to be used without primary brand colors. </a:t>
                      </a:r>
                      <a:endParaRPr sz="600" u="none" cap="none" strike="noStrike">
                        <a:solidFill>
                          <a:srgbClr val="BFBFBF"/>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8BE2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A3E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7F3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AF674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AB7C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74973"/>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4747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479275">
                <a:tc>
                  <a:txBody>
                    <a:bodyPr/>
                    <a:lstStyle/>
                    <a:p>
                      <a:pPr indent="0" lvl="0" marL="0" marR="0" rtl="0" algn="l">
                        <a:lnSpc>
                          <a:spcPct val="100000"/>
                        </a:lnSpc>
                        <a:spcBef>
                          <a:spcPts val="0"/>
                        </a:spcBef>
                        <a:spcAft>
                          <a:spcPts val="0"/>
                        </a:spcAft>
                        <a:buNone/>
                      </a:pPr>
                      <a:r>
                        <a:t/>
                      </a:r>
                      <a:endParaRPr b="1" sz="500">
                        <a:solidFill>
                          <a:srgbClr val="BFBFBF"/>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ASU </a:t>
                      </a:r>
                      <a:r>
                        <a:rPr b="1" lang="en" sz="700" u="none" cap="none" strike="noStrike">
                          <a:solidFill>
                            <a:srgbClr val="BFBFBF"/>
                          </a:solidFill>
                        </a:rPr>
                        <a:t>Gree</a:t>
                      </a:r>
                      <a:r>
                        <a:rPr b="1" lang="en" sz="700">
                          <a:solidFill>
                            <a:srgbClr val="BFBFBF"/>
                          </a:solidFill>
                        </a:rPr>
                        <a:t>n</a:t>
                      </a:r>
                      <a:r>
                        <a:rPr lang="en" sz="700" u="none" cap="none" strike="noStrike">
                          <a:solidFill>
                            <a:srgbClr val="BFBFBF"/>
                          </a:solidFill>
                        </a:rPr>
                        <a:t> #78BE20</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ASU </a:t>
                      </a:r>
                      <a:r>
                        <a:rPr b="1" lang="en" sz="700" u="none" cap="none" strike="noStrike">
                          <a:solidFill>
                            <a:srgbClr val="BFBFBF"/>
                          </a:solidFill>
                        </a:rPr>
                        <a:t>Blue</a:t>
                      </a:r>
                      <a:endParaRPr b="1"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BFBFBF"/>
                          </a:solidFill>
                        </a:rPr>
                        <a:t>#00A3E0</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ASU </a:t>
                      </a:r>
                      <a:r>
                        <a:rPr b="1" lang="en" sz="700" u="none" cap="none" strike="noStrike">
                          <a:solidFill>
                            <a:srgbClr val="BFBFBF"/>
                          </a:solidFill>
                        </a:rPr>
                        <a:t>Orange</a:t>
                      </a:r>
                      <a:endParaRPr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BFBFBF"/>
                          </a:solidFill>
                        </a:rPr>
                        <a:t>#FF7F32</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BFBFBF"/>
                          </a:solidFill>
                        </a:rPr>
                        <a:t>ASU Copper</a:t>
                      </a:r>
                      <a:endParaRPr sz="700">
                        <a:solidFill>
                          <a:srgbClr val="BFBFBF"/>
                        </a:solidFill>
                      </a:endParaRPr>
                    </a:p>
                    <a:p>
                      <a:pPr indent="0" lvl="0" marL="0" rtl="0" algn="l">
                        <a:spcBef>
                          <a:spcPts val="0"/>
                        </a:spcBef>
                        <a:spcAft>
                          <a:spcPts val="0"/>
                        </a:spcAft>
                        <a:buNone/>
                      </a:pPr>
                      <a:r>
                        <a:rPr lang="en" sz="700">
                          <a:solidFill>
                            <a:srgbClr val="BFBFBF"/>
                          </a:solidFill>
                        </a:rPr>
                        <a:t>#AF674B</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BFBFBF"/>
                          </a:solidFill>
                        </a:rPr>
                        <a:t>ASU Turquoise</a:t>
                      </a:r>
                      <a:endParaRPr sz="700">
                        <a:solidFill>
                          <a:srgbClr val="BFBFBF"/>
                        </a:solidFill>
                      </a:endParaRPr>
                    </a:p>
                    <a:p>
                      <a:pPr indent="0" lvl="0" marL="0" rtl="0" algn="l">
                        <a:spcBef>
                          <a:spcPts val="0"/>
                        </a:spcBef>
                        <a:spcAft>
                          <a:spcPts val="0"/>
                        </a:spcAft>
                        <a:buNone/>
                      </a:pPr>
                      <a:r>
                        <a:rPr lang="en" sz="700">
                          <a:solidFill>
                            <a:srgbClr val="BFBFBF"/>
                          </a:solidFill>
                        </a:rPr>
                        <a:t>#4AB7C4</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BFBFBF"/>
                          </a:solidFill>
                        </a:rPr>
                        <a:t>ASU Pink</a:t>
                      </a:r>
                      <a:endParaRPr sz="700">
                        <a:solidFill>
                          <a:srgbClr val="BFBFBF"/>
                        </a:solidFill>
                      </a:endParaRPr>
                    </a:p>
                    <a:p>
                      <a:pPr indent="0" lvl="0" marL="0" rtl="0" algn="l">
                        <a:spcBef>
                          <a:spcPts val="0"/>
                        </a:spcBef>
                        <a:spcAft>
                          <a:spcPts val="0"/>
                        </a:spcAft>
                        <a:buNone/>
                      </a:pPr>
                      <a:r>
                        <a:rPr lang="en" sz="700">
                          <a:solidFill>
                            <a:srgbClr val="BFBFBF"/>
                          </a:solidFill>
                        </a:rPr>
                        <a:t>#E74973</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BFBFBF"/>
                          </a:solidFill>
                        </a:rPr>
                        <a:t>ASU Gray</a:t>
                      </a:r>
                      <a:endParaRPr b="1" sz="700">
                        <a:solidFill>
                          <a:srgbClr val="BFBFBF"/>
                        </a:solidFill>
                      </a:endParaRPr>
                    </a:p>
                    <a:p>
                      <a:pPr indent="0" lvl="0" marL="0" rtl="0" algn="l">
                        <a:spcBef>
                          <a:spcPts val="0"/>
                        </a:spcBef>
                        <a:spcAft>
                          <a:spcPts val="0"/>
                        </a:spcAft>
                        <a:buNone/>
                      </a:pPr>
                      <a:r>
                        <a:rPr lang="en" sz="700">
                          <a:solidFill>
                            <a:srgbClr val="BFBFBF"/>
                          </a:solidFill>
                        </a:rPr>
                        <a:t>#747474</a:t>
                      </a:r>
                      <a:endParaRPr>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solidFill>
                          <a:srgbClr val="BFBFBF"/>
                        </a:solidFill>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hMerge="1"/>
              </a:tr>
              <a:tr h="314625">
                <a:tc>
                  <a:txBody>
                    <a:bodyPr/>
                    <a:lstStyle/>
                    <a:p>
                      <a:pPr indent="0" lvl="0" marL="0" marR="0" rtl="0" algn="l">
                        <a:lnSpc>
                          <a:spcPct val="100000"/>
                        </a:lnSpc>
                        <a:spcBef>
                          <a:spcPts val="0"/>
                        </a:spcBef>
                        <a:spcAft>
                          <a:spcPts val="0"/>
                        </a:spcAft>
                        <a:buNone/>
                      </a:pPr>
                      <a:r>
                        <a:rPr b="1" lang="en" sz="500">
                          <a:solidFill>
                            <a:srgbClr val="BFBFBF"/>
                          </a:solidFill>
                        </a:rPr>
                        <a:t>ASU Grayscale. </a:t>
                      </a:r>
                      <a:r>
                        <a:rPr lang="en" sz="500">
                          <a:solidFill>
                            <a:srgbClr val="BFBFBF"/>
                          </a:solidFill>
                        </a:rPr>
                        <a:t>For text, line and fill colors. ASU Gray is a part of this scale.</a:t>
                      </a:r>
                      <a:endParaRPr sz="500">
                        <a:solidFill>
                          <a:srgbClr val="BFBFBF"/>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9191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484848"/>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747474"/>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0D0D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AFA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FAFAFA"/>
                      </a:solidFill>
                      <a:prstDash val="solid"/>
                      <a:round/>
                      <a:headEnd len="sm" w="sm" type="none"/>
                      <a:tailEnd len="sm" w="sm" type="none"/>
                    </a:lnL>
                    <a:lnR cap="flat" cmpd="sng" w="9525">
                      <a:solidFill>
                        <a:srgbClr val="FAFAFA"/>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FAFAFA"/>
                      </a:solidFill>
                      <a:prstDash val="solid"/>
                      <a:round/>
                      <a:headEnd len="sm" w="sm" type="none"/>
                      <a:tailEnd len="sm" w="sm" type="none"/>
                    </a:lnB>
                    <a:solidFill>
                      <a:srgbClr val="FFFFFF"/>
                    </a:solidFill>
                  </a:tcPr>
                </a:tc>
              </a:tr>
              <a:tr h="367650">
                <a:tc>
                  <a:txBody>
                    <a:bodyPr/>
                    <a:lstStyle/>
                    <a:p>
                      <a:pPr indent="0" lvl="0" marL="0" rtl="0" algn="l">
                        <a:spcBef>
                          <a:spcPts val="0"/>
                        </a:spcBef>
                        <a:spcAft>
                          <a:spcPts val="0"/>
                        </a:spcAft>
                        <a:buNone/>
                      </a:pPr>
                      <a:r>
                        <a:t/>
                      </a:r>
                      <a:endParaRPr b="1" sz="600">
                        <a:solidFill>
                          <a:srgbClr val="BFBFBF"/>
                        </a:solidFill>
                      </a:endParaRPr>
                    </a:p>
                  </a:txBody>
                  <a:tcPr marT="91425" marB="91425"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BFBFBF"/>
                          </a:solidFill>
                        </a:rPr>
                        <a:t>ASU Black</a:t>
                      </a:r>
                      <a:endParaRPr b="1" sz="700">
                        <a:solidFill>
                          <a:srgbClr val="BFBFBF"/>
                        </a:solidFill>
                      </a:endParaRPr>
                    </a:p>
                    <a:p>
                      <a:pPr indent="0" lvl="0" marL="0" rtl="0" algn="l">
                        <a:spcBef>
                          <a:spcPts val="0"/>
                        </a:spcBef>
                        <a:spcAft>
                          <a:spcPts val="0"/>
                        </a:spcAft>
                        <a:buNone/>
                      </a:pPr>
                      <a:r>
                        <a:rPr lang="en" sz="700">
                          <a:solidFill>
                            <a:srgbClr val="BFBFBF"/>
                          </a:solidFill>
                        </a:rPr>
                        <a:t>#000000</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Gray</a:t>
                      </a:r>
                      <a:r>
                        <a:rPr b="1" lang="en" sz="700" u="none" cap="none" strike="noStrike">
                          <a:solidFill>
                            <a:srgbClr val="BFBFBF"/>
                          </a:solidFill>
                        </a:rPr>
                        <a:t> 1</a:t>
                      </a:r>
                      <a:endParaRPr b="1"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BFBFBF"/>
                          </a:solidFill>
                        </a:rPr>
                        <a:t>#191919</a:t>
                      </a:r>
                      <a:endParaRPr sz="700" u="none" cap="none" strike="noStrike">
                        <a:solidFill>
                          <a:srgbClr val="BFBFBF"/>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Gray</a:t>
                      </a:r>
                      <a:r>
                        <a:rPr b="1" lang="en" sz="700" u="none" cap="none" strike="noStrike">
                          <a:solidFill>
                            <a:srgbClr val="BFBFBF"/>
                          </a:solidFill>
                        </a:rPr>
                        <a:t> 2</a:t>
                      </a:r>
                      <a:endParaRPr b="1"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BFBFBF"/>
                          </a:solidFill>
                        </a:rPr>
                        <a:t>#484848</a:t>
                      </a:r>
                      <a:endParaRPr sz="700" u="none" cap="none" strike="noStrike">
                        <a:solidFill>
                          <a:srgbClr val="BFBFBF"/>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ASU Gray</a:t>
                      </a:r>
                      <a:endParaRPr b="1"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BFBFBF"/>
                          </a:solidFill>
                        </a:rPr>
                        <a:t>#747474</a:t>
                      </a:r>
                      <a:br>
                        <a:rPr lang="en" sz="700" u="none" cap="none" strike="noStrike">
                          <a:solidFill>
                            <a:srgbClr val="BFBFBF"/>
                          </a:solidFill>
                        </a:rPr>
                      </a:br>
                      <a:r>
                        <a:rPr lang="en" sz="700" u="none" cap="none" strike="noStrike">
                          <a:solidFill>
                            <a:srgbClr val="BFBFBF"/>
                          </a:solidFill>
                        </a:rPr>
                        <a:t>(</a:t>
                      </a:r>
                      <a:r>
                        <a:rPr lang="en" sz="700">
                          <a:solidFill>
                            <a:srgbClr val="BFBFBF"/>
                          </a:solidFill>
                        </a:rPr>
                        <a:t>Gray 3)</a:t>
                      </a:r>
                      <a:endParaRPr sz="700" u="none" cap="none" strike="noStrike">
                        <a:solidFill>
                          <a:srgbClr val="BFBFBF"/>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Gray</a:t>
                      </a:r>
                      <a:r>
                        <a:rPr b="1" lang="en" sz="700" u="none" cap="none" strike="noStrike">
                          <a:solidFill>
                            <a:srgbClr val="BFBFBF"/>
                          </a:solidFill>
                        </a:rPr>
                        <a:t> 4</a:t>
                      </a:r>
                      <a:endParaRPr b="1"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BFBFBF"/>
                          </a:solidFill>
                        </a:rPr>
                        <a:t>#BFBFBF</a:t>
                      </a:r>
                      <a:endParaRPr sz="700" u="none" cap="none" strike="noStrike">
                        <a:solidFill>
                          <a:srgbClr val="BFBFBF"/>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Gray</a:t>
                      </a:r>
                      <a:r>
                        <a:rPr b="1" lang="en" sz="700" u="none" cap="none" strike="noStrike">
                          <a:solidFill>
                            <a:srgbClr val="BFBFBF"/>
                          </a:solidFill>
                        </a:rPr>
                        <a:t> 5</a:t>
                      </a:r>
                      <a:endParaRPr b="1"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BFBFBF"/>
                          </a:solidFill>
                        </a:rPr>
                        <a:t>#D0D0D0</a:t>
                      </a:r>
                      <a:endParaRPr sz="700" u="none" cap="none" strike="noStrike">
                        <a:solidFill>
                          <a:srgbClr val="BFBFBF"/>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Gray</a:t>
                      </a:r>
                      <a:r>
                        <a:rPr b="1" lang="en" sz="700" u="none" cap="none" strike="noStrike">
                          <a:solidFill>
                            <a:srgbClr val="BFBFBF"/>
                          </a:solidFill>
                        </a:rPr>
                        <a:t> 6</a:t>
                      </a:r>
                      <a:endParaRPr b="1"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u="none" cap="none" strike="noStrike">
                          <a:solidFill>
                            <a:srgbClr val="BFBFBF"/>
                          </a:solidFill>
                        </a:rPr>
                        <a:t>#E8E8E8</a:t>
                      </a:r>
                      <a:endParaRPr sz="700" u="none" cap="none" strike="noStrike">
                        <a:solidFill>
                          <a:srgbClr val="BFBFBF"/>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700">
                          <a:solidFill>
                            <a:srgbClr val="BFBFBF"/>
                          </a:solidFill>
                        </a:rPr>
                        <a:t>Gray</a:t>
                      </a:r>
                      <a:r>
                        <a:rPr b="1" lang="en" sz="700" u="none" cap="none" strike="noStrike">
                          <a:solidFill>
                            <a:srgbClr val="BFBFBF"/>
                          </a:solidFill>
                        </a:rPr>
                        <a:t> </a:t>
                      </a:r>
                      <a:r>
                        <a:rPr b="1" lang="en" sz="700">
                          <a:solidFill>
                            <a:srgbClr val="BFBFBF"/>
                          </a:solidFill>
                        </a:rPr>
                        <a:t>7</a:t>
                      </a:r>
                      <a:r>
                        <a:rPr lang="en" sz="700" u="none" cap="none" strike="noStrike">
                          <a:solidFill>
                            <a:srgbClr val="BFBFBF"/>
                          </a:solidFill>
                        </a:rPr>
                        <a:t> #FAFAFA</a:t>
                      </a:r>
                      <a:endParaRPr sz="700" u="none" cap="none" strike="noStrike">
                        <a:solidFill>
                          <a:srgbClr val="BFBFBF"/>
                        </a:solidFill>
                      </a:endParaRPr>
                    </a:p>
                    <a:p>
                      <a:pPr indent="0" lvl="0" marL="0" marR="0" rtl="0" algn="l">
                        <a:lnSpc>
                          <a:spcPct val="100000"/>
                        </a:lnSpc>
                        <a:spcBef>
                          <a:spcPts val="0"/>
                        </a:spcBef>
                        <a:spcAft>
                          <a:spcPts val="0"/>
                        </a:spcAft>
                        <a:buClr>
                          <a:srgbClr val="000000"/>
                        </a:buClr>
                        <a:buSzPts val="900"/>
                        <a:buFont typeface="Arial"/>
                        <a:buNone/>
                      </a:pPr>
                      <a:r>
                        <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700">
                          <a:solidFill>
                            <a:srgbClr val="BFBFBF"/>
                          </a:solidFill>
                        </a:rPr>
                        <a:t>ASU White</a:t>
                      </a:r>
                      <a:r>
                        <a:rPr lang="en" sz="700">
                          <a:solidFill>
                            <a:srgbClr val="BFBFBF"/>
                          </a:solidFill>
                        </a:rPr>
                        <a:t> #FFFFFF</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AFAFA"/>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198100">
                <a:tc rowSpan="2">
                  <a:txBody>
                    <a:bodyPr/>
                    <a:lstStyle/>
                    <a:p>
                      <a:pPr indent="0" lvl="0" marL="0" rtl="0" algn="l">
                        <a:spcBef>
                          <a:spcPts val="0"/>
                        </a:spcBef>
                        <a:spcAft>
                          <a:spcPts val="0"/>
                        </a:spcAft>
                        <a:buNone/>
                      </a:pPr>
                      <a:r>
                        <a:rPr b="1" lang="en" sz="500">
                          <a:solidFill>
                            <a:srgbClr val="BFBFBF"/>
                          </a:solidFill>
                        </a:rPr>
                        <a:t>Color tints.</a:t>
                      </a:r>
                      <a:r>
                        <a:rPr lang="en" sz="500">
                          <a:solidFill>
                            <a:srgbClr val="BFBFBF"/>
                          </a:solidFill>
                        </a:rPr>
                        <a:t> Brand palette tint variations for use in data visualizations and spreadsheets</a:t>
                      </a:r>
                      <a:endParaRPr sz="500">
                        <a:solidFill>
                          <a:srgbClr val="BFBFBF"/>
                        </a:solidFill>
                      </a:endParaRPr>
                    </a:p>
                  </a:txBody>
                  <a:tcPr marT="0"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F1C9"/>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FC9CF"/>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F5DB"/>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6F0FA"/>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FEADE"/>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BD9D2"/>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2EDF0"/>
                    </a:solidFill>
                  </a:tcPr>
                </a:tc>
                <a:tc>
                  <a:txBody>
                    <a:bodyPr/>
                    <a:lstStyle/>
                    <a:p>
                      <a:pPr indent="0" lvl="0" marL="0" marR="0" rtl="0" algn="l">
                        <a:lnSpc>
                          <a:spcPct val="100000"/>
                        </a:lnSpc>
                        <a:spcBef>
                          <a:spcPts val="0"/>
                        </a:spcBef>
                        <a:spcAft>
                          <a:spcPts val="0"/>
                        </a:spcAft>
                        <a:buNone/>
                      </a:pPr>
                      <a:r>
                        <a:t/>
                      </a:r>
                      <a:endParaRPr sz="700" u="none" cap="none" strike="noStrike"/>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9D1DC"/>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700" u="none" cap="none" strike="noStrike"/>
                    </a:p>
                  </a:txBody>
                  <a:tcPr marT="91425" marB="0" marR="91425"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61725">
                <a:tc vMerge="1"/>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25% ASU Gold</a:t>
                      </a:r>
                      <a:endParaRPr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#FFF1C9</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25% ASU Maroon</a:t>
                      </a:r>
                      <a:endParaRPr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#DFC9CF</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25% ASU Green</a:t>
                      </a:r>
                      <a:endParaRPr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#E9F5DB</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25% ASU Blue</a:t>
                      </a:r>
                      <a:endParaRPr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#D6F0FA</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25% ASU Orange</a:t>
                      </a:r>
                      <a:endParaRPr sz="700">
                        <a:solidFill>
                          <a:srgbClr val="BFBFBF"/>
                        </a:solidFill>
                      </a:endParaRPr>
                    </a:p>
                    <a:p>
                      <a:pPr indent="0" lvl="0" marL="0" marR="0" rtl="0" algn="l">
                        <a:lnSpc>
                          <a:spcPct val="100000"/>
                        </a:lnSpc>
                        <a:spcBef>
                          <a:spcPts val="0"/>
                        </a:spcBef>
                        <a:spcAft>
                          <a:spcPts val="0"/>
                        </a:spcAft>
                        <a:buClr>
                          <a:srgbClr val="000000"/>
                        </a:buClr>
                        <a:buSzPts val="900"/>
                        <a:buFont typeface="Arial"/>
                        <a:buNone/>
                      </a:pPr>
                      <a:r>
                        <a:rPr lang="en" sz="700">
                          <a:solidFill>
                            <a:srgbClr val="BFBFBF"/>
                          </a:solidFill>
                        </a:rPr>
                        <a:t>#FFEADE</a:t>
                      </a:r>
                      <a:endParaRPr sz="700" u="none" cap="none" strike="noStrike">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BFBFBF"/>
                          </a:solidFill>
                        </a:rPr>
                        <a:t>25% ASU Copper</a:t>
                      </a:r>
                      <a:endParaRPr sz="700">
                        <a:solidFill>
                          <a:srgbClr val="BFBFBF"/>
                        </a:solidFill>
                      </a:endParaRPr>
                    </a:p>
                    <a:p>
                      <a:pPr indent="0" lvl="0" marL="0" rtl="0" algn="l">
                        <a:spcBef>
                          <a:spcPts val="0"/>
                        </a:spcBef>
                        <a:spcAft>
                          <a:spcPts val="0"/>
                        </a:spcAft>
                        <a:buNone/>
                      </a:pPr>
                      <a:r>
                        <a:rPr lang="en" sz="700">
                          <a:solidFill>
                            <a:srgbClr val="BFBFBF"/>
                          </a:solidFill>
                        </a:rPr>
                        <a:t>#EBD9D2</a:t>
                      </a:r>
                      <a:endParaRPr>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BFBFBF"/>
                          </a:solidFill>
                        </a:rPr>
                        <a:t>25% ASU Turquoise </a:t>
                      </a:r>
                      <a:endParaRPr sz="700">
                        <a:solidFill>
                          <a:srgbClr val="BFBFBF"/>
                        </a:solidFill>
                      </a:endParaRPr>
                    </a:p>
                    <a:p>
                      <a:pPr indent="0" lvl="0" marL="0" rtl="0" algn="l">
                        <a:spcBef>
                          <a:spcPts val="0"/>
                        </a:spcBef>
                        <a:spcAft>
                          <a:spcPts val="0"/>
                        </a:spcAft>
                        <a:buNone/>
                      </a:pPr>
                      <a:r>
                        <a:rPr lang="en" sz="700">
                          <a:solidFill>
                            <a:srgbClr val="BFBFBF"/>
                          </a:solidFill>
                        </a:rPr>
                        <a:t>#D2EDF0</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BFBFBF"/>
                          </a:solidFill>
                        </a:rPr>
                        <a:t>25% ASU Pink </a:t>
                      </a:r>
                      <a:endParaRPr sz="700">
                        <a:solidFill>
                          <a:srgbClr val="BFBFBF"/>
                        </a:solidFill>
                      </a:endParaRPr>
                    </a:p>
                    <a:p>
                      <a:pPr indent="0" lvl="0" marL="0" rtl="0" algn="l">
                        <a:spcBef>
                          <a:spcPts val="0"/>
                        </a:spcBef>
                        <a:spcAft>
                          <a:spcPts val="0"/>
                        </a:spcAft>
                        <a:buNone/>
                      </a:pPr>
                      <a:r>
                        <a:rPr lang="en" sz="700">
                          <a:solidFill>
                            <a:srgbClr val="BFBFBF"/>
                          </a:solidFill>
                        </a:rPr>
                        <a:t>#F9D1DC</a:t>
                      </a:r>
                      <a:endParaRPr sz="700">
                        <a:solidFill>
                          <a:srgbClr val="BFBFBF"/>
                        </a:solidFill>
                      </a:endParaRPr>
                    </a:p>
                  </a:txBody>
                  <a:tcPr marT="91425" marB="0" marR="91425" marL="0">
                    <a:lnL cap="flat" cmpd="sng" w="9525">
                      <a:solidFill>
                        <a:srgbClr val="9E9E9E">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solidFill>
                          <a:srgbClr val="191919"/>
                        </a:solidFill>
                      </a:endParaRPr>
                    </a:p>
                  </a:txBody>
                  <a:tcPr marT="91425" marB="0" marR="91425" marL="91425">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bl>
          </a:graphicData>
        </a:graphic>
      </p:graphicFrame>
      <p:graphicFrame>
        <p:nvGraphicFramePr>
          <p:cNvPr id="889" name="Google Shape;889;p153"/>
          <p:cNvGraphicFramePr/>
          <p:nvPr/>
        </p:nvGraphicFramePr>
        <p:xfrm>
          <a:off x="5969457" y="4075635"/>
          <a:ext cx="3000000" cy="3000000"/>
        </p:xfrm>
        <a:graphic>
          <a:graphicData uri="http://schemas.openxmlformats.org/drawingml/2006/table">
            <a:tbl>
              <a:tblPr>
                <a:noFill/>
                <a:tableStyleId>{1123FA3E-5A66-48DA-BCE7-C8C417F3EA99}</a:tableStyleId>
              </a:tblPr>
              <a:tblGrid>
                <a:gridCol w="200000"/>
                <a:gridCol w="823025"/>
              </a:tblGrid>
              <a:tr h="198125">
                <a:tc>
                  <a:txBody>
                    <a:bodyPr/>
                    <a:lstStyle/>
                    <a:p>
                      <a:pPr indent="0" lvl="0" marL="0" rtl="0" algn="l">
                        <a:spcBef>
                          <a:spcPts val="0"/>
                        </a:spcBef>
                        <a:spcAft>
                          <a:spcPts val="0"/>
                        </a:spcAft>
                        <a:buNone/>
                      </a:pPr>
                      <a:r>
                        <a:t/>
                      </a:r>
                      <a:endParaRPr sz="700" u="none" cap="none" strike="noStrike"/>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solidFill>
                      <a:srgbClr val="CC2F2F"/>
                    </a:solidFill>
                  </a:tcPr>
                </a:tc>
                <a:tc rowSpan="2">
                  <a:txBody>
                    <a:bodyPr/>
                    <a:lstStyle/>
                    <a:p>
                      <a:pPr indent="0" lvl="0" marL="0" rtl="0" algn="l">
                        <a:spcBef>
                          <a:spcPts val="0"/>
                        </a:spcBef>
                        <a:spcAft>
                          <a:spcPts val="0"/>
                        </a:spcAft>
                        <a:buNone/>
                      </a:pPr>
                      <a:r>
                        <a:rPr b="1" lang="en" sz="600">
                          <a:solidFill>
                            <a:srgbClr val="BFBFBF"/>
                          </a:solidFill>
                        </a:rPr>
                        <a:t>Error Red</a:t>
                      </a:r>
                      <a:endParaRPr b="1" sz="600">
                        <a:solidFill>
                          <a:srgbClr val="BFBFBF"/>
                        </a:solidFill>
                      </a:endParaRPr>
                    </a:p>
                    <a:p>
                      <a:pPr indent="0" lvl="0" marL="0" rtl="0" algn="l">
                        <a:spcBef>
                          <a:spcPts val="0"/>
                        </a:spcBef>
                        <a:spcAft>
                          <a:spcPts val="0"/>
                        </a:spcAft>
                        <a:buNone/>
                      </a:pPr>
                      <a:r>
                        <a:rPr lang="en" sz="600">
                          <a:solidFill>
                            <a:srgbClr val="BFBFBF"/>
                          </a:solidFill>
                        </a:rPr>
                        <a:t>#CC2F2F </a:t>
                      </a:r>
                      <a:br>
                        <a:rPr lang="en" sz="600">
                          <a:solidFill>
                            <a:srgbClr val="BFBFBF"/>
                          </a:solidFill>
                        </a:rPr>
                      </a:br>
                      <a:endParaRPr sz="600">
                        <a:solidFill>
                          <a:srgbClr val="BFBFBF"/>
                        </a:solidFill>
                      </a:endParaRPr>
                    </a:p>
                    <a:p>
                      <a:pPr indent="0" lvl="0" marL="0" rtl="0" algn="l">
                        <a:spcBef>
                          <a:spcPts val="0"/>
                        </a:spcBef>
                        <a:spcAft>
                          <a:spcPts val="0"/>
                        </a:spcAft>
                        <a:buNone/>
                      </a:pPr>
                      <a:r>
                        <a:rPr b="1" lang="en" sz="600">
                          <a:solidFill>
                            <a:srgbClr val="BFBFBF"/>
                          </a:solidFill>
                        </a:rPr>
                        <a:t>For digital use only</a:t>
                      </a:r>
                      <a:r>
                        <a:rPr lang="en" sz="600">
                          <a:solidFill>
                            <a:srgbClr val="BFBFBF"/>
                          </a:solidFill>
                        </a:rPr>
                        <a:t> to indicate system errors, issues or negative number values.</a:t>
                      </a:r>
                      <a:endParaRPr sz="700">
                        <a:solidFill>
                          <a:srgbClr val="BFBFBF"/>
                        </a:solidFill>
                      </a:endParaRPr>
                    </a:p>
                  </a:txBody>
                  <a:tcPr marT="0" marB="0" marR="0" marL="4570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r>
              <a:tr h="623000">
                <a:tc>
                  <a:txBody>
                    <a:bodyPr/>
                    <a:lstStyle/>
                    <a:p>
                      <a:pPr indent="0" lvl="0" marL="0" rtl="0" algn="l">
                        <a:spcBef>
                          <a:spcPts val="0"/>
                        </a:spcBef>
                        <a:spcAft>
                          <a:spcPts val="0"/>
                        </a:spcAft>
                        <a:buNone/>
                      </a:pPr>
                      <a:r>
                        <a:t/>
                      </a:r>
                      <a:endParaRPr sz="600">
                        <a:solidFill>
                          <a:srgbClr val="191919"/>
                        </a:solidFill>
                      </a:endParaRPr>
                    </a:p>
                  </a:txBody>
                  <a:tcPr marT="0" marB="0" marR="0" marL="0">
                    <a:lnL cap="flat" cmpd="sng" w="9525">
                      <a:solidFill>
                        <a:srgbClr val="191919">
                          <a:alpha val="0"/>
                        </a:srgbClr>
                      </a:solidFill>
                      <a:prstDash val="solid"/>
                      <a:round/>
                      <a:headEnd len="sm" w="sm" type="none"/>
                      <a:tailEnd len="sm" w="sm" type="none"/>
                    </a:lnL>
                    <a:lnR cap="flat" cmpd="sng" w="9525">
                      <a:solidFill>
                        <a:srgbClr val="191919">
                          <a:alpha val="0"/>
                        </a:srgbClr>
                      </a:solidFill>
                      <a:prstDash val="solid"/>
                      <a:round/>
                      <a:headEnd len="sm" w="sm" type="none"/>
                      <a:tailEnd len="sm" w="sm" type="none"/>
                    </a:lnR>
                    <a:lnT cap="flat" cmpd="sng" w="9525">
                      <a:solidFill>
                        <a:srgbClr val="191919">
                          <a:alpha val="0"/>
                        </a:srgbClr>
                      </a:solidFill>
                      <a:prstDash val="solid"/>
                      <a:round/>
                      <a:headEnd len="sm" w="sm" type="none"/>
                      <a:tailEnd len="sm" w="sm" type="none"/>
                    </a:lnT>
                    <a:lnB cap="flat" cmpd="sng" w="9525">
                      <a:solidFill>
                        <a:srgbClr val="191919">
                          <a:alpha val="0"/>
                        </a:srgbClr>
                      </a:solidFill>
                      <a:prstDash val="solid"/>
                      <a:round/>
                      <a:headEnd len="sm" w="sm" type="none"/>
                      <a:tailEnd len="sm" w="sm" type="none"/>
                    </a:lnB>
                  </a:tcPr>
                </a:tc>
                <a:tc vMerge="1"/>
              </a:tr>
            </a:tbl>
          </a:graphicData>
        </a:graphic>
      </p:graphicFrame>
      <p:pic>
        <p:nvPicPr>
          <p:cNvPr id="890" name="Google Shape;890;p153"/>
          <p:cNvPicPr preferRelativeResize="0"/>
          <p:nvPr/>
        </p:nvPicPr>
        <p:blipFill>
          <a:blip r:embed="rId2">
            <a:alphaModFix/>
          </a:blip>
          <a:stretch>
            <a:fillRect/>
          </a:stretch>
        </p:blipFill>
        <p:spPr>
          <a:xfrm>
            <a:off x="7175800" y="1304137"/>
            <a:ext cx="1376100" cy="1467087"/>
          </a:xfrm>
          <a:prstGeom prst="rect">
            <a:avLst/>
          </a:prstGeom>
          <a:noFill/>
          <a:ln>
            <a:noFill/>
          </a:ln>
        </p:spPr>
      </p:pic>
      <p:sp>
        <p:nvSpPr>
          <p:cNvPr id="891" name="Google Shape;891;p153"/>
          <p:cNvSpPr/>
          <p:nvPr/>
        </p:nvSpPr>
        <p:spPr>
          <a:xfrm>
            <a:off x="7727200" y="916675"/>
            <a:ext cx="273300" cy="336000"/>
          </a:xfrm>
          <a:prstGeom prst="downArrow">
            <a:avLst>
              <a:gd fmla="val 50000" name="adj1"/>
              <a:gd fmla="val 50000" name="adj2"/>
            </a:avLst>
          </a:prstGeom>
          <a:solidFill>
            <a:srgbClr val="BFBF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2" name="Shape 892"/>
        <p:cNvGrpSpPr/>
        <p:nvPr/>
      </p:nvGrpSpPr>
      <p:grpSpPr>
        <a:xfrm>
          <a:off x="0" y="0"/>
          <a:ext cx="0" cy="0"/>
          <a:chOff x="0" y="0"/>
          <a:chExt cx="0" cy="0"/>
        </a:xfrm>
      </p:grpSpPr>
      <p:sp>
        <p:nvSpPr>
          <p:cNvPr id="893" name="Google Shape;893;p154"/>
          <p:cNvSpPr txBox="1"/>
          <p:nvPr>
            <p:ph type="ctrTitle"/>
          </p:nvPr>
        </p:nvSpPr>
        <p:spPr>
          <a:xfrm>
            <a:off x="311708" y="744575"/>
            <a:ext cx="8520600" cy="2052600"/>
          </a:xfrm>
          <a:prstGeom prst="rect">
            <a:avLst/>
          </a:prstGeom>
        </p:spPr>
        <p:txBody>
          <a:bodyPr anchorCtr="0" anchor="b" bIns="0" lIns="0" spcFirstLastPara="1" rIns="0" wrap="square" tIns="0">
            <a:sp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800"/>
              </a:spcBef>
              <a:spcAft>
                <a:spcPts val="0"/>
              </a:spcAft>
              <a:buSzPts val="5200"/>
              <a:buNone/>
              <a:defRPr sz="5200"/>
            </a:lvl3pPr>
            <a:lvl4pPr lvl="3" algn="ctr">
              <a:spcBef>
                <a:spcPts val="800"/>
              </a:spcBef>
              <a:spcAft>
                <a:spcPts val="0"/>
              </a:spcAft>
              <a:buSzPts val="5200"/>
              <a:buNone/>
              <a:defRPr sz="5200"/>
            </a:lvl4pPr>
            <a:lvl5pPr lvl="4" algn="ctr">
              <a:spcBef>
                <a:spcPts val="800"/>
              </a:spcBef>
              <a:spcAft>
                <a:spcPts val="0"/>
              </a:spcAft>
              <a:buSzPts val="5200"/>
              <a:buNone/>
              <a:defRPr sz="5200"/>
            </a:lvl5pPr>
            <a:lvl6pPr lvl="5" algn="ctr">
              <a:spcBef>
                <a:spcPts val="800"/>
              </a:spcBef>
              <a:spcAft>
                <a:spcPts val="0"/>
              </a:spcAft>
              <a:buSzPts val="5200"/>
              <a:buNone/>
              <a:defRPr sz="5200"/>
            </a:lvl6pPr>
            <a:lvl7pPr lvl="6" algn="ctr">
              <a:spcBef>
                <a:spcPts val="800"/>
              </a:spcBef>
              <a:spcAft>
                <a:spcPts val="0"/>
              </a:spcAft>
              <a:buSzPts val="5200"/>
              <a:buNone/>
              <a:defRPr sz="5200"/>
            </a:lvl7pPr>
            <a:lvl8pPr lvl="7" algn="ctr">
              <a:spcBef>
                <a:spcPts val="800"/>
              </a:spcBef>
              <a:spcAft>
                <a:spcPts val="0"/>
              </a:spcAft>
              <a:buSzPts val="5200"/>
              <a:buNone/>
              <a:defRPr sz="5200"/>
            </a:lvl8pPr>
            <a:lvl9pPr lvl="8" algn="ctr">
              <a:spcBef>
                <a:spcPts val="800"/>
              </a:spcBef>
              <a:spcAft>
                <a:spcPts val="800"/>
              </a:spcAft>
              <a:buSzPts val="5200"/>
              <a:buNone/>
              <a:defRPr sz="5200"/>
            </a:lvl9pPr>
          </a:lstStyle>
          <a:p/>
        </p:txBody>
      </p:sp>
      <p:sp>
        <p:nvSpPr>
          <p:cNvPr id="894" name="Google Shape;894;p154"/>
          <p:cNvSpPr txBox="1"/>
          <p:nvPr>
            <p:ph idx="1" type="subTitle"/>
          </p:nvPr>
        </p:nvSpPr>
        <p:spPr>
          <a:xfrm>
            <a:off x="311700" y="2834125"/>
            <a:ext cx="8520600" cy="792600"/>
          </a:xfrm>
          <a:prstGeom prst="rect">
            <a:avLst/>
          </a:prstGeom>
        </p:spPr>
        <p:txBody>
          <a:bodyPr anchorCtr="0" anchor="t" bIns="0" lIns="0" spcFirstLastPara="1" rIns="0" wrap="square" tIns="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95" name="Google Shape;895;p1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6" name="Shape 896"/>
        <p:cNvGrpSpPr/>
        <p:nvPr/>
      </p:nvGrpSpPr>
      <p:grpSpPr>
        <a:xfrm>
          <a:off x="0" y="0"/>
          <a:ext cx="0" cy="0"/>
          <a:chOff x="0" y="0"/>
          <a:chExt cx="0" cy="0"/>
        </a:xfrm>
      </p:grpSpPr>
      <p:sp>
        <p:nvSpPr>
          <p:cNvPr id="897" name="Google Shape;897;p155"/>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898" name="Google Shape;898;p155"/>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899" name="Google Shape;899;p1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0" name="Shape 900"/>
        <p:cNvGrpSpPr/>
        <p:nvPr/>
      </p:nvGrpSpPr>
      <p:grpSpPr>
        <a:xfrm>
          <a:off x="0" y="0"/>
          <a:ext cx="0" cy="0"/>
          <a:chOff x="0" y="0"/>
          <a:chExt cx="0" cy="0"/>
        </a:xfrm>
      </p:grpSpPr>
      <p:sp>
        <p:nvSpPr>
          <p:cNvPr id="901" name="Google Shape;901;p15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902" name="Google Shape;902;p15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800"/>
              </a:spcBef>
              <a:spcAft>
                <a:spcPts val="0"/>
              </a:spcAft>
              <a:buClr>
                <a:schemeClr val="dk1"/>
              </a:buClr>
              <a:buSzPts val="1800"/>
              <a:buChar char="○"/>
              <a:defRPr/>
            </a:lvl2pPr>
            <a:lvl3pPr indent="-342900" lvl="2" marL="1371600" algn="l">
              <a:spcBef>
                <a:spcPts val="800"/>
              </a:spcBef>
              <a:spcAft>
                <a:spcPts val="0"/>
              </a:spcAft>
              <a:buClr>
                <a:schemeClr val="dk1"/>
              </a:buClr>
              <a:buSzPts val="1800"/>
              <a:buChar char="■"/>
              <a:defRPr/>
            </a:lvl3pPr>
            <a:lvl4pPr indent="-342900" lvl="3" marL="1828800" algn="l">
              <a:spcBef>
                <a:spcPts val="800"/>
              </a:spcBef>
              <a:spcAft>
                <a:spcPts val="0"/>
              </a:spcAft>
              <a:buClr>
                <a:schemeClr val="dk1"/>
              </a:buClr>
              <a:buSzPts val="1800"/>
              <a:buChar char="●"/>
              <a:defRPr/>
            </a:lvl4pPr>
            <a:lvl5pPr indent="-342900" lvl="4" marL="2286000" algn="l">
              <a:spcBef>
                <a:spcPts val="800"/>
              </a:spcBef>
              <a:spcAft>
                <a:spcPts val="0"/>
              </a:spcAft>
              <a:buClr>
                <a:schemeClr val="dk1"/>
              </a:buClr>
              <a:buSzPts val="1800"/>
              <a:buChar char="○"/>
              <a:defRPr/>
            </a:lvl5pPr>
            <a:lvl6pPr indent="-342900" lvl="5" marL="2743200" algn="l">
              <a:spcBef>
                <a:spcPts val="800"/>
              </a:spcBef>
              <a:spcAft>
                <a:spcPts val="0"/>
              </a:spcAft>
              <a:buClr>
                <a:schemeClr val="dk1"/>
              </a:buClr>
              <a:buSzPts val="1800"/>
              <a:buChar char="■"/>
              <a:defRPr/>
            </a:lvl6pPr>
            <a:lvl7pPr indent="-342900" lvl="6" marL="3200400" algn="l">
              <a:spcBef>
                <a:spcPts val="800"/>
              </a:spcBef>
              <a:spcAft>
                <a:spcPts val="0"/>
              </a:spcAft>
              <a:buClr>
                <a:schemeClr val="dk1"/>
              </a:buClr>
              <a:buSzPts val="1800"/>
              <a:buChar char="●"/>
              <a:defRPr/>
            </a:lvl7pPr>
            <a:lvl8pPr indent="-342900" lvl="7" marL="3657600" algn="l">
              <a:spcBef>
                <a:spcPts val="800"/>
              </a:spcBef>
              <a:spcAft>
                <a:spcPts val="0"/>
              </a:spcAft>
              <a:buClr>
                <a:schemeClr val="dk1"/>
              </a:buClr>
              <a:buSzPts val="1800"/>
              <a:buChar char="○"/>
              <a:defRPr/>
            </a:lvl8pPr>
            <a:lvl9pPr indent="-342900" lvl="8" marL="4114800" algn="l">
              <a:spcBef>
                <a:spcPts val="800"/>
              </a:spcBef>
              <a:spcAft>
                <a:spcPts val="800"/>
              </a:spcAft>
              <a:buClr>
                <a:schemeClr val="dk1"/>
              </a:buClr>
              <a:buSzPts val="1800"/>
              <a:buChar char="■"/>
              <a:defRPr/>
            </a:lvl9pPr>
          </a:lstStyle>
          <a:p/>
        </p:txBody>
      </p:sp>
      <p:sp>
        <p:nvSpPr>
          <p:cNvPr id="903" name="Google Shape;903;p15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4" name="Google Shape;904;p15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5" name="Google Shape;905;p15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erson feature slide options →">
  <p:cSld name="CUSTOM_21_1_1">
    <p:bg>
      <p:bgPr>
        <a:solidFill>
          <a:schemeClr val="accent5"/>
        </a:solidFill>
      </p:bgPr>
    </p:bg>
    <p:spTree>
      <p:nvGrpSpPr>
        <p:cNvPr id="80" name="Shape 80"/>
        <p:cNvGrpSpPr/>
        <p:nvPr/>
      </p:nvGrpSpPr>
      <p:grpSpPr>
        <a:xfrm>
          <a:off x="0" y="0"/>
          <a:ext cx="0" cy="0"/>
          <a:chOff x="0" y="0"/>
          <a:chExt cx="0" cy="0"/>
        </a:xfrm>
      </p:grpSpPr>
      <p:sp>
        <p:nvSpPr>
          <p:cNvPr id="81" name="Google Shape;81;p17"/>
          <p:cNvSpPr txBox="1"/>
          <p:nvPr/>
        </p:nvSpPr>
        <p:spPr>
          <a:xfrm>
            <a:off x="2411725" y="1075653"/>
            <a:ext cx="6288300" cy="29922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People and presenter  feature slides</a:t>
            </a:r>
            <a:endParaRPr b="1" sz="7200">
              <a:solidFill>
                <a:srgbClr val="FFFFFF"/>
              </a:solidFill>
              <a:highlight>
                <a:srgbClr val="191919"/>
              </a:highlight>
            </a:endParaRPr>
          </a:p>
        </p:txBody>
      </p:sp>
      <p:sp>
        <p:nvSpPr>
          <p:cNvPr id="82" name="Google Shape;82;p17"/>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Person feature slide - 4 person">
  <p:cSld name="CUSTOM_23_1_1_1_1_1_1_2_1_1_1_1_2_1">
    <p:spTree>
      <p:nvGrpSpPr>
        <p:cNvPr id="83" name="Shape 83"/>
        <p:cNvGrpSpPr/>
        <p:nvPr/>
      </p:nvGrpSpPr>
      <p:grpSpPr>
        <a:xfrm>
          <a:off x="0" y="0"/>
          <a:ext cx="0" cy="0"/>
          <a:chOff x="0" y="0"/>
          <a:chExt cx="0" cy="0"/>
        </a:xfrm>
      </p:grpSpPr>
      <p:sp>
        <p:nvSpPr>
          <p:cNvPr id="84" name="Google Shape;84;p18"/>
          <p:cNvSpPr/>
          <p:nvPr>
            <p:ph idx="2" type="pic"/>
          </p:nvPr>
        </p:nvSpPr>
        <p:spPr>
          <a:xfrm>
            <a:off x="424902" y="1331576"/>
            <a:ext cx="1586700" cy="1586700"/>
          </a:xfrm>
          <a:prstGeom prst="ellipse">
            <a:avLst/>
          </a:prstGeom>
          <a:noFill/>
          <a:ln cap="flat" cmpd="sng" w="9525">
            <a:solidFill>
              <a:schemeClr val="lt2"/>
            </a:solidFill>
            <a:prstDash val="solid"/>
            <a:round/>
            <a:headEnd len="sm" w="sm" type="none"/>
            <a:tailEnd len="sm" w="sm" type="none"/>
          </a:ln>
        </p:spPr>
      </p:sp>
      <p:sp>
        <p:nvSpPr>
          <p:cNvPr id="85" name="Google Shape;85;p18"/>
          <p:cNvSpPr txBox="1"/>
          <p:nvPr>
            <p:ph idx="1" type="body"/>
          </p:nvPr>
        </p:nvSpPr>
        <p:spPr>
          <a:xfrm>
            <a:off x="423275" y="3127975"/>
            <a:ext cx="1828200" cy="213900"/>
          </a:xfrm>
          <a:prstGeom prst="rect">
            <a:avLst/>
          </a:prstGeom>
          <a:noFill/>
          <a:ln>
            <a:noFill/>
          </a:ln>
        </p:spPr>
        <p:txBody>
          <a:bodyPr anchorCtr="0" anchor="t" bIns="0" lIns="0" spcFirstLastPara="1" rIns="0" wrap="square" tIns="0">
            <a:spAutoFit/>
          </a:bodyPr>
          <a:lstStyle>
            <a:lvl1pPr indent="-330200" lvl="0" marL="457200" marR="0" algn="l">
              <a:lnSpc>
                <a:spcPct val="100000"/>
              </a:lnSpc>
              <a:spcBef>
                <a:spcPts val="0"/>
              </a:spcBef>
              <a:spcAft>
                <a:spcPts val="0"/>
              </a:spcAft>
              <a:buClr>
                <a:srgbClr val="000000"/>
              </a:buClr>
              <a:buSzPts val="1600"/>
              <a:buChar char="●"/>
              <a:defRPr b="1" i="0" u="none" cap="none" strike="noStrike">
                <a:solidFill>
                  <a:srgbClr val="000000"/>
                </a:solidFill>
                <a:highlight>
                  <a:schemeClr val="accent1"/>
                </a:highlight>
              </a:defRPr>
            </a:lvl1pPr>
            <a:lvl2pPr indent="-330200" lvl="1" marL="914400" marR="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2pPr>
            <a:lvl3pPr indent="-330200" lvl="2" marL="1371600" marR="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3pPr>
            <a:lvl4pPr indent="-330200" lvl="3" marL="1828800" marR="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4pPr>
            <a:lvl5pPr indent="-330200" lvl="4" marL="2286000" marR="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5pPr>
            <a:lvl6pPr indent="-330200" lvl="5" marL="2743200" marR="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6pPr>
            <a:lvl7pPr indent="-330200" lvl="6" marL="3200400" marR="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7pPr>
            <a:lvl8pPr indent="-330200" lvl="7" marL="3657600" marR="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8pPr>
            <a:lvl9pPr indent="-330200" lvl="8" marL="4114800" marR="0" algn="l">
              <a:lnSpc>
                <a:spcPct val="100000"/>
              </a:lnSpc>
              <a:spcBef>
                <a:spcPts val="400"/>
              </a:spcBef>
              <a:spcAft>
                <a:spcPts val="400"/>
              </a:spcAft>
              <a:buClr>
                <a:srgbClr val="000000"/>
              </a:buClr>
              <a:buSzPts val="1600"/>
              <a:buChar char="■"/>
              <a:defRPr i="0" u="none" cap="none" strike="noStrike">
                <a:solidFill>
                  <a:srgbClr val="000000"/>
                </a:solidFill>
                <a:highlight>
                  <a:schemeClr val="accent1"/>
                </a:highlight>
              </a:defRPr>
            </a:lvl9pPr>
          </a:lstStyle>
          <a:p/>
        </p:txBody>
      </p:sp>
      <p:sp>
        <p:nvSpPr>
          <p:cNvPr id="86" name="Google Shape;86;p18"/>
          <p:cNvSpPr/>
          <p:nvPr>
            <p:ph idx="3" type="pic"/>
          </p:nvPr>
        </p:nvSpPr>
        <p:spPr>
          <a:xfrm>
            <a:off x="2516227" y="1331576"/>
            <a:ext cx="1586700" cy="1586700"/>
          </a:xfrm>
          <a:prstGeom prst="ellipse">
            <a:avLst/>
          </a:prstGeom>
          <a:noFill/>
          <a:ln cap="flat" cmpd="sng" w="9525">
            <a:solidFill>
              <a:schemeClr val="lt2"/>
            </a:solidFill>
            <a:prstDash val="solid"/>
            <a:round/>
            <a:headEnd len="sm" w="sm" type="none"/>
            <a:tailEnd len="sm" w="sm" type="none"/>
          </a:ln>
        </p:spPr>
      </p:sp>
      <p:sp>
        <p:nvSpPr>
          <p:cNvPr id="87" name="Google Shape;87;p18"/>
          <p:cNvSpPr/>
          <p:nvPr>
            <p:ph idx="4" type="pic"/>
          </p:nvPr>
        </p:nvSpPr>
        <p:spPr>
          <a:xfrm>
            <a:off x="4607552" y="1331576"/>
            <a:ext cx="1586700" cy="1586700"/>
          </a:xfrm>
          <a:prstGeom prst="ellipse">
            <a:avLst/>
          </a:prstGeom>
          <a:noFill/>
          <a:ln cap="flat" cmpd="sng" w="9525">
            <a:solidFill>
              <a:schemeClr val="lt2"/>
            </a:solidFill>
            <a:prstDash val="solid"/>
            <a:round/>
            <a:headEnd len="sm" w="sm" type="none"/>
            <a:tailEnd len="sm" w="sm" type="none"/>
          </a:ln>
        </p:spPr>
      </p:sp>
      <p:sp>
        <p:nvSpPr>
          <p:cNvPr id="88" name="Google Shape;88;p18"/>
          <p:cNvSpPr/>
          <p:nvPr>
            <p:ph idx="5" type="pic"/>
          </p:nvPr>
        </p:nvSpPr>
        <p:spPr>
          <a:xfrm>
            <a:off x="6698877" y="1331576"/>
            <a:ext cx="1586700" cy="1586700"/>
          </a:xfrm>
          <a:prstGeom prst="ellipse">
            <a:avLst/>
          </a:prstGeom>
          <a:noFill/>
          <a:ln cap="flat" cmpd="sng" w="9525">
            <a:solidFill>
              <a:schemeClr val="lt2"/>
            </a:solidFill>
            <a:prstDash val="solid"/>
            <a:round/>
            <a:headEnd len="sm" w="sm" type="none"/>
            <a:tailEnd len="sm" w="sm" type="none"/>
          </a:ln>
        </p:spPr>
      </p:sp>
      <p:sp>
        <p:nvSpPr>
          <p:cNvPr id="89" name="Google Shape;89;p18"/>
          <p:cNvSpPr txBox="1"/>
          <p:nvPr>
            <p:ph idx="6" type="body"/>
          </p:nvPr>
        </p:nvSpPr>
        <p:spPr>
          <a:xfrm>
            <a:off x="423275" y="3431800"/>
            <a:ext cx="1828200" cy="1111500"/>
          </a:xfrm>
          <a:prstGeom prst="rect">
            <a:avLst/>
          </a:prstGeom>
          <a:noFill/>
          <a:ln>
            <a:noFill/>
          </a:ln>
        </p:spPr>
        <p:txBody>
          <a:bodyPr anchorCtr="0" anchor="t" bIns="0" lIns="0" spcFirstLastPara="1" rIns="0" wrap="square" tIns="0">
            <a:normAutofit/>
          </a:bodyPr>
          <a:lstStyle>
            <a:lvl1pPr indent="-304800" lvl="0" marL="457200" marR="0" rtl="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rtl="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rtl="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rtl="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rtl="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rtl="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rtl="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rtl="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rtl="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90" name="Google Shape;90;p18"/>
          <p:cNvSpPr txBox="1"/>
          <p:nvPr>
            <p:ph idx="7" type="body"/>
          </p:nvPr>
        </p:nvSpPr>
        <p:spPr>
          <a:xfrm>
            <a:off x="2516225" y="3127975"/>
            <a:ext cx="1828200" cy="213900"/>
          </a:xfrm>
          <a:prstGeom prst="rect">
            <a:avLst/>
          </a:prstGeom>
          <a:noFill/>
          <a:ln>
            <a:noFill/>
          </a:ln>
        </p:spPr>
        <p:txBody>
          <a:bodyPr anchorCtr="0" anchor="t" bIns="0" lIns="0" spcFirstLastPara="1" rIns="0" wrap="square" tIns="0">
            <a:spAutoFit/>
          </a:bodyPr>
          <a:lstStyle>
            <a:lvl1pPr indent="-330200" lvl="0" marL="457200" marR="0" rtl="0" algn="l">
              <a:lnSpc>
                <a:spcPct val="100000"/>
              </a:lnSpc>
              <a:spcBef>
                <a:spcPts val="0"/>
              </a:spcBef>
              <a:spcAft>
                <a:spcPts val="0"/>
              </a:spcAft>
              <a:buClr>
                <a:srgbClr val="000000"/>
              </a:buClr>
              <a:buSzPts val="1600"/>
              <a:buChar char="●"/>
              <a:defRPr b="1" i="0" u="none" cap="none" strike="noStrike">
                <a:solidFill>
                  <a:srgbClr val="000000"/>
                </a:solidFill>
                <a:highlight>
                  <a:schemeClr val="accent1"/>
                </a:highlight>
              </a:defRPr>
            </a:lvl1pPr>
            <a:lvl2pPr indent="-330200" lvl="1" marL="9144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2pPr>
            <a:lvl3pPr indent="-330200" lvl="2" marL="13716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3pPr>
            <a:lvl4pPr indent="-330200" lvl="3" marL="18288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4pPr>
            <a:lvl5pPr indent="-330200" lvl="4" marL="22860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5pPr>
            <a:lvl6pPr indent="-330200" lvl="5" marL="27432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6pPr>
            <a:lvl7pPr indent="-330200" lvl="6" marL="32004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7pPr>
            <a:lvl8pPr indent="-330200" lvl="7" marL="36576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8pPr>
            <a:lvl9pPr indent="-330200" lvl="8" marL="4114800" marR="0" rtl="0" algn="l">
              <a:lnSpc>
                <a:spcPct val="100000"/>
              </a:lnSpc>
              <a:spcBef>
                <a:spcPts val="400"/>
              </a:spcBef>
              <a:spcAft>
                <a:spcPts val="400"/>
              </a:spcAft>
              <a:buClr>
                <a:srgbClr val="000000"/>
              </a:buClr>
              <a:buSzPts val="1600"/>
              <a:buChar char="■"/>
              <a:defRPr i="0" u="none" cap="none" strike="noStrike">
                <a:solidFill>
                  <a:srgbClr val="000000"/>
                </a:solidFill>
                <a:highlight>
                  <a:schemeClr val="accent1"/>
                </a:highlight>
              </a:defRPr>
            </a:lvl9pPr>
          </a:lstStyle>
          <a:p/>
        </p:txBody>
      </p:sp>
      <p:sp>
        <p:nvSpPr>
          <p:cNvPr id="91" name="Google Shape;91;p18"/>
          <p:cNvSpPr txBox="1"/>
          <p:nvPr>
            <p:ph idx="8" type="body"/>
          </p:nvPr>
        </p:nvSpPr>
        <p:spPr>
          <a:xfrm>
            <a:off x="2516225" y="3431800"/>
            <a:ext cx="1828200" cy="1111500"/>
          </a:xfrm>
          <a:prstGeom prst="rect">
            <a:avLst/>
          </a:prstGeom>
          <a:noFill/>
          <a:ln>
            <a:noFill/>
          </a:ln>
        </p:spPr>
        <p:txBody>
          <a:bodyPr anchorCtr="0" anchor="t" bIns="0" lIns="0" spcFirstLastPara="1" rIns="0" wrap="square" tIns="0">
            <a:normAutofit/>
          </a:bodyPr>
          <a:lstStyle>
            <a:lvl1pPr indent="-304800" lvl="0" marL="457200" marR="0" rtl="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rtl="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rtl="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rtl="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rtl="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rtl="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rtl="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rtl="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rtl="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92" name="Google Shape;92;p18"/>
          <p:cNvSpPr txBox="1"/>
          <p:nvPr>
            <p:ph idx="9" type="body"/>
          </p:nvPr>
        </p:nvSpPr>
        <p:spPr>
          <a:xfrm>
            <a:off x="4609175" y="3127975"/>
            <a:ext cx="1828200" cy="213900"/>
          </a:xfrm>
          <a:prstGeom prst="rect">
            <a:avLst/>
          </a:prstGeom>
          <a:noFill/>
          <a:ln>
            <a:noFill/>
          </a:ln>
        </p:spPr>
        <p:txBody>
          <a:bodyPr anchorCtr="0" anchor="t" bIns="0" lIns="0" spcFirstLastPara="1" rIns="0" wrap="square" tIns="0">
            <a:spAutoFit/>
          </a:bodyPr>
          <a:lstStyle>
            <a:lvl1pPr indent="-330200" lvl="0" marL="457200" marR="0" rtl="0" algn="l">
              <a:lnSpc>
                <a:spcPct val="100000"/>
              </a:lnSpc>
              <a:spcBef>
                <a:spcPts val="0"/>
              </a:spcBef>
              <a:spcAft>
                <a:spcPts val="0"/>
              </a:spcAft>
              <a:buClr>
                <a:srgbClr val="000000"/>
              </a:buClr>
              <a:buSzPts val="1600"/>
              <a:buChar char="●"/>
              <a:defRPr b="1" i="0" u="none" cap="none" strike="noStrike">
                <a:solidFill>
                  <a:srgbClr val="000000"/>
                </a:solidFill>
                <a:highlight>
                  <a:schemeClr val="accent1"/>
                </a:highlight>
              </a:defRPr>
            </a:lvl1pPr>
            <a:lvl2pPr indent="-330200" lvl="1" marL="9144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2pPr>
            <a:lvl3pPr indent="-330200" lvl="2" marL="13716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3pPr>
            <a:lvl4pPr indent="-330200" lvl="3" marL="18288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4pPr>
            <a:lvl5pPr indent="-330200" lvl="4" marL="22860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5pPr>
            <a:lvl6pPr indent="-330200" lvl="5" marL="27432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6pPr>
            <a:lvl7pPr indent="-330200" lvl="6" marL="32004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7pPr>
            <a:lvl8pPr indent="-330200" lvl="7" marL="36576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8pPr>
            <a:lvl9pPr indent="-330200" lvl="8" marL="4114800" marR="0" rtl="0" algn="l">
              <a:lnSpc>
                <a:spcPct val="100000"/>
              </a:lnSpc>
              <a:spcBef>
                <a:spcPts val="400"/>
              </a:spcBef>
              <a:spcAft>
                <a:spcPts val="400"/>
              </a:spcAft>
              <a:buClr>
                <a:srgbClr val="000000"/>
              </a:buClr>
              <a:buSzPts val="1600"/>
              <a:buChar char="■"/>
              <a:defRPr i="0" u="none" cap="none" strike="noStrike">
                <a:solidFill>
                  <a:srgbClr val="000000"/>
                </a:solidFill>
                <a:highlight>
                  <a:schemeClr val="accent1"/>
                </a:highlight>
              </a:defRPr>
            </a:lvl9pPr>
          </a:lstStyle>
          <a:p/>
        </p:txBody>
      </p:sp>
      <p:sp>
        <p:nvSpPr>
          <p:cNvPr id="93" name="Google Shape;93;p18"/>
          <p:cNvSpPr txBox="1"/>
          <p:nvPr>
            <p:ph idx="13" type="body"/>
          </p:nvPr>
        </p:nvSpPr>
        <p:spPr>
          <a:xfrm>
            <a:off x="4609175" y="3431800"/>
            <a:ext cx="1828200" cy="1111500"/>
          </a:xfrm>
          <a:prstGeom prst="rect">
            <a:avLst/>
          </a:prstGeom>
          <a:noFill/>
          <a:ln>
            <a:noFill/>
          </a:ln>
        </p:spPr>
        <p:txBody>
          <a:bodyPr anchorCtr="0" anchor="t" bIns="0" lIns="0" spcFirstLastPara="1" rIns="0" wrap="square" tIns="0">
            <a:normAutofit/>
          </a:bodyPr>
          <a:lstStyle>
            <a:lvl1pPr indent="-304800" lvl="0" marL="457200" marR="0" rtl="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rtl="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rtl="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rtl="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rtl="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rtl="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rtl="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rtl="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rtl="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94" name="Google Shape;94;p18"/>
          <p:cNvSpPr txBox="1"/>
          <p:nvPr>
            <p:ph idx="14" type="body"/>
          </p:nvPr>
        </p:nvSpPr>
        <p:spPr>
          <a:xfrm>
            <a:off x="6702125" y="3127975"/>
            <a:ext cx="1828200" cy="213900"/>
          </a:xfrm>
          <a:prstGeom prst="rect">
            <a:avLst/>
          </a:prstGeom>
          <a:noFill/>
          <a:ln>
            <a:noFill/>
          </a:ln>
        </p:spPr>
        <p:txBody>
          <a:bodyPr anchorCtr="0" anchor="t" bIns="0" lIns="0" spcFirstLastPara="1" rIns="0" wrap="square" tIns="0">
            <a:spAutoFit/>
          </a:bodyPr>
          <a:lstStyle>
            <a:lvl1pPr indent="-330200" lvl="0" marL="457200" marR="0" rtl="0" algn="l">
              <a:lnSpc>
                <a:spcPct val="100000"/>
              </a:lnSpc>
              <a:spcBef>
                <a:spcPts val="0"/>
              </a:spcBef>
              <a:spcAft>
                <a:spcPts val="0"/>
              </a:spcAft>
              <a:buClr>
                <a:srgbClr val="000000"/>
              </a:buClr>
              <a:buSzPts val="1600"/>
              <a:buChar char="●"/>
              <a:defRPr b="1" i="0" u="none" cap="none" strike="noStrike">
                <a:solidFill>
                  <a:srgbClr val="000000"/>
                </a:solidFill>
                <a:highlight>
                  <a:schemeClr val="accent1"/>
                </a:highlight>
              </a:defRPr>
            </a:lvl1pPr>
            <a:lvl2pPr indent="-330200" lvl="1" marL="9144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2pPr>
            <a:lvl3pPr indent="-330200" lvl="2" marL="13716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3pPr>
            <a:lvl4pPr indent="-330200" lvl="3" marL="18288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4pPr>
            <a:lvl5pPr indent="-330200" lvl="4" marL="22860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5pPr>
            <a:lvl6pPr indent="-330200" lvl="5" marL="27432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6pPr>
            <a:lvl7pPr indent="-330200" lvl="6" marL="32004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7pPr>
            <a:lvl8pPr indent="-330200" lvl="7" marL="3657600" marR="0" rtl="0" algn="l">
              <a:lnSpc>
                <a:spcPct val="100000"/>
              </a:lnSpc>
              <a:spcBef>
                <a:spcPts val="400"/>
              </a:spcBef>
              <a:spcAft>
                <a:spcPts val="0"/>
              </a:spcAft>
              <a:buClr>
                <a:srgbClr val="000000"/>
              </a:buClr>
              <a:buSzPts val="1600"/>
              <a:buChar char="○"/>
              <a:defRPr i="0" u="none" cap="none" strike="noStrike">
                <a:solidFill>
                  <a:srgbClr val="000000"/>
                </a:solidFill>
                <a:highlight>
                  <a:schemeClr val="accent1"/>
                </a:highlight>
              </a:defRPr>
            </a:lvl8pPr>
            <a:lvl9pPr indent="-330200" lvl="8" marL="4114800" marR="0" rtl="0" algn="l">
              <a:lnSpc>
                <a:spcPct val="100000"/>
              </a:lnSpc>
              <a:spcBef>
                <a:spcPts val="400"/>
              </a:spcBef>
              <a:spcAft>
                <a:spcPts val="400"/>
              </a:spcAft>
              <a:buClr>
                <a:srgbClr val="000000"/>
              </a:buClr>
              <a:buSzPts val="1600"/>
              <a:buChar char="■"/>
              <a:defRPr i="0" u="none" cap="none" strike="noStrike">
                <a:solidFill>
                  <a:srgbClr val="000000"/>
                </a:solidFill>
                <a:highlight>
                  <a:schemeClr val="accent1"/>
                </a:highlight>
              </a:defRPr>
            </a:lvl9pPr>
          </a:lstStyle>
          <a:p/>
        </p:txBody>
      </p:sp>
      <p:sp>
        <p:nvSpPr>
          <p:cNvPr id="95" name="Google Shape;95;p18"/>
          <p:cNvSpPr txBox="1"/>
          <p:nvPr>
            <p:ph idx="15" type="body"/>
          </p:nvPr>
        </p:nvSpPr>
        <p:spPr>
          <a:xfrm>
            <a:off x="6702125" y="3431800"/>
            <a:ext cx="1828200" cy="1111500"/>
          </a:xfrm>
          <a:prstGeom prst="rect">
            <a:avLst/>
          </a:prstGeom>
          <a:noFill/>
          <a:ln>
            <a:noFill/>
          </a:ln>
        </p:spPr>
        <p:txBody>
          <a:bodyPr anchorCtr="0" anchor="t" bIns="0" lIns="0" spcFirstLastPara="1" rIns="0" wrap="square" tIns="0">
            <a:normAutofit/>
          </a:bodyPr>
          <a:lstStyle>
            <a:lvl1pPr indent="-304800" lvl="0" marL="457200" marR="0" rtl="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rtl="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rtl="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rtl="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rtl="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rtl="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rtl="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rtl="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rtl="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96" name="Google Shape;96;p18"/>
          <p:cNvSpPr txBox="1"/>
          <p:nvPr>
            <p:ph type="title"/>
          </p:nvPr>
        </p:nvSpPr>
        <p:spPr>
          <a:xfrm>
            <a:off x="420625" y="320050"/>
            <a:ext cx="82716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97" name="Google Shape;97;p18"/>
          <p:cNvSpPr txBox="1"/>
          <p:nvPr>
            <p:ph idx="16"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Person feature slide - 8 person">
  <p:cSld name="CUSTOM_23_1_1_1_1_1_1_2_1_1_1_1_2_1_1">
    <p:spTree>
      <p:nvGrpSpPr>
        <p:cNvPr id="98" name="Shape 98"/>
        <p:cNvGrpSpPr/>
        <p:nvPr/>
      </p:nvGrpSpPr>
      <p:grpSpPr>
        <a:xfrm>
          <a:off x="0" y="0"/>
          <a:ext cx="0" cy="0"/>
          <a:chOff x="0" y="0"/>
          <a:chExt cx="0" cy="0"/>
        </a:xfrm>
      </p:grpSpPr>
      <p:sp>
        <p:nvSpPr>
          <p:cNvPr id="99" name="Google Shape;99;p19"/>
          <p:cNvSpPr/>
          <p:nvPr>
            <p:ph idx="2" type="pic"/>
          </p:nvPr>
        </p:nvSpPr>
        <p:spPr>
          <a:xfrm>
            <a:off x="424901" y="1197251"/>
            <a:ext cx="736500" cy="736500"/>
          </a:xfrm>
          <a:prstGeom prst="ellipse">
            <a:avLst/>
          </a:prstGeom>
          <a:noFill/>
          <a:ln cap="flat" cmpd="sng" w="9525">
            <a:solidFill>
              <a:schemeClr val="lt2"/>
            </a:solidFill>
            <a:prstDash val="solid"/>
            <a:round/>
            <a:headEnd len="sm" w="sm" type="none"/>
            <a:tailEnd len="sm" w="sm" type="none"/>
          </a:ln>
        </p:spPr>
      </p:sp>
      <p:sp>
        <p:nvSpPr>
          <p:cNvPr id="100" name="Google Shape;100;p19"/>
          <p:cNvSpPr txBox="1"/>
          <p:nvPr>
            <p:ph idx="1" type="body"/>
          </p:nvPr>
        </p:nvSpPr>
        <p:spPr>
          <a:xfrm>
            <a:off x="423275" y="2021200"/>
            <a:ext cx="1990800" cy="213900"/>
          </a:xfrm>
          <a:prstGeom prst="rect">
            <a:avLst/>
          </a:prstGeom>
          <a:noFill/>
          <a:ln>
            <a:noFill/>
          </a:ln>
        </p:spPr>
        <p:txBody>
          <a:bodyPr anchorCtr="0" anchor="t" bIns="0" lIns="0" spcFirstLastPara="1" rIns="0" wrap="square" tIns="0">
            <a:spAutoFit/>
          </a:bodyPr>
          <a:lstStyle>
            <a:lvl1pPr indent="-304800" lvl="0" marL="457200" marR="0" algn="l">
              <a:lnSpc>
                <a:spcPct val="100000"/>
              </a:lnSpc>
              <a:spcBef>
                <a:spcPts val="0"/>
              </a:spcBef>
              <a:spcAft>
                <a:spcPts val="0"/>
              </a:spcAft>
              <a:buClr>
                <a:srgbClr val="000000"/>
              </a:buClr>
              <a:buSzPts val="1200"/>
              <a:buChar char="●"/>
              <a:defRPr b="1" i="0" sz="1200" u="none" cap="none" strike="noStrike">
                <a:solidFill>
                  <a:srgbClr val="000000"/>
                </a:solidFill>
                <a:highlight>
                  <a:schemeClr val="accent1"/>
                </a:highlight>
              </a:defRPr>
            </a:lvl1pPr>
            <a:lvl2pPr indent="-304800" lvl="1" marL="914400" marR="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2pPr>
            <a:lvl3pPr indent="-304800" lvl="2" marL="1371600" marR="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3pPr>
            <a:lvl4pPr indent="-304800" lvl="3" marL="1828800" marR="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4pPr>
            <a:lvl5pPr indent="-304800" lvl="4" marL="2286000" marR="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5pPr>
            <a:lvl6pPr indent="-304800" lvl="5" marL="2743200" marR="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6pPr>
            <a:lvl7pPr indent="-304800" lvl="6" marL="3200400" marR="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7pPr>
            <a:lvl8pPr indent="-304800" lvl="7" marL="3657600" marR="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8pPr>
            <a:lvl9pPr indent="-304800" lvl="8" marL="4114800" marR="0" algn="l">
              <a:lnSpc>
                <a:spcPct val="100000"/>
              </a:lnSpc>
              <a:spcBef>
                <a:spcPts val="400"/>
              </a:spcBef>
              <a:spcAft>
                <a:spcPts val="400"/>
              </a:spcAft>
              <a:buClr>
                <a:srgbClr val="000000"/>
              </a:buClr>
              <a:buSzPts val="1200"/>
              <a:buChar char="■"/>
              <a:defRPr b="1" i="0" sz="1200" u="none" cap="none" strike="noStrike">
                <a:solidFill>
                  <a:srgbClr val="000000"/>
                </a:solidFill>
                <a:highlight>
                  <a:schemeClr val="accent1"/>
                </a:highlight>
              </a:defRPr>
            </a:lvl9pPr>
          </a:lstStyle>
          <a:p/>
        </p:txBody>
      </p:sp>
      <p:sp>
        <p:nvSpPr>
          <p:cNvPr id="101" name="Google Shape;101;p19"/>
          <p:cNvSpPr/>
          <p:nvPr>
            <p:ph idx="3" type="pic"/>
          </p:nvPr>
        </p:nvSpPr>
        <p:spPr>
          <a:xfrm>
            <a:off x="2521314" y="1197251"/>
            <a:ext cx="736500" cy="736500"/>
          </a:xfrm>
          <a:prstGeom prst="ellipse">
            <a:avLst/>
          </a:prstGeom>
          <a:noFill/>
          <a:ln cap="flat" cmpd="sng" w="9525">
            <a:solidFill>
              <a:schemeClr val="lt2"/>
            </a:solidFill>
            <a:prstDash val="solid"/>
            <a:round/>
            <a:headEnd len="sm" w="sm" type="none"/>
            <a:tailEnd len="sm" w="sm" type="none"/>
          </a:ln>
        </p:spPr>
      </p:sp>
      <p:sp>
        <p:nvSpPr>
          <p:cNvPr id="102" name="Google Shape;102;p19"/>
          <p:cNvSpPr/>
          <p:nvPr>
            <p:ph idx="4" type="pic"/>
          </p:nvPr>
        </p:nvSpPr>
        <p:spPr>
          <a:xfrm>
            <a:off x="4617726" y="1197251"/>
            <a:ext cx="736500" cy="736500"/>
          </a:xfrm>
          <a:prstGeom prst="ellipse">
            <a:avLst/>
          </a:prstGeom>
          <a:noFill/>
          <a:ln cap="flat" cmpd="sng" w="9525">
            <a:solidFill>
              <a:schemeClr val="lt2"/>
            </a:solidFill>
            <a:prstDash val="solid"/>
            <a:round/>
            <a:headEnd len="sm" w="sm" type="none"/>
            <a:tailEnd len="sm" w="sm" type="none"/>
          </a:ln>
        </p:spPr>
      </p:sp>
      <p:sp>
        <p:nvSpPr>
          <p:cNvPr id="103" name="Google Shape;103;p19"/>
          <p:cNvSpPr/>
          <p:nvPr>
            <p:ph idx="5" type="pic"/>
          </p:nvPr>
        </p:nvSpPr>
        <p:spPr>
          <a:xfrm>
            <a:off x="6714126" y="1197251"/>
            <a:ext cx="736500" cy="736500"/>
          </a:xfrm>
          <a:prstGeom prst="ellipse">
            <a:avLst/>
          </a:prstGeom>
          <a:noFill/>
          <a:ln cap="flat" cmpd="sng" w="9525">
            <a:solidFill>
              <a:schemeClr val="lt2"/>
            </a:solidFill>
            <a:prstDash val="solid"/>
            <a:round/>
            <a:headEnd len="sm" w="sm" type="none"/>
            <a:tailEnd len="sm" w="sm" type="none"/>
          </a:ln>
        </p:spPr>
      </p:sp>
      <p:sp>
        <p:nvSpPr>
          <p:cNvPr id="104" name="Google Shape;104;p19"/>
          <p:cNvSpPr/>
          <p:nvPr>
            <p:ph idx="6" type="pic"/>
          </p:nvPr>
        </p:nvSpPr>
        <p:spPr>
          <a:xfrm>
            <a:off x="424901" y="3028476"/>
            <a:ext cx="736500" cy="736500"/>
          </a:xfrm>
          <a:prstGeom prst="ellipse">
            <a:avLst/>
          </a:prstGeom>
          <a:noFill/>
          <a:ln cap="flat" cmpd="sng" w="9525">
            <a:solidFill>
              <a:schemeClr val="lt2"/>
            </a:solidFill>
            <a:prstDash val="solid"/>
            <a:round/>
            <a:headEnd len="sm" w="sm" type="none"/>
            <a:tailEnd len="sm" w="sm" type="none"/>
          </a:ln>
        </p:spPr>
      </p:sp>
      <p:sp>
        <p:nvSpPr>
          <p:cNvPr id="105" name="Google Shape;105;p19"/>
          <p:cNvSpPr/>
          <p:nvPr>
            <p:ph idx="7" type="pic"/>
          </p:nvPr>
        </p:nvSpPr>
        <p:spPr>
          <a:xfrm>
            <a:off x="2521314" y="3028476"/>
            <a:ext cx="736500" cy="736500"/>
          </a:xfrm>
          <a:prstGeom prst="ellipse">
            <a:avLst/>
          </a:prstGeom>
          <a:noFill/>
          <a:ln cap="flat" cmpd="sng" w="9525">
            <a:solidFill>
              <a:schemeClr val="lt2"/>
            </a:solidFill>
            <a:prstDash val="solid"/>
            <a:round/>
            <a:headEnd len="sm" w="sm" type="none"/>
            <a:tailEnd len="sm" w="sm" type="none"/>
          </a:ln>
        </p:spPr>
      </p:sp>
      <p:sp>
        <p:nvSpPr>
          <p:cNvPr id="106" name="Google Shape;106;p19"/>
          <p:cNvSpPr/>
          <p:nvPr>
            <p:ph idx="8" type="pic"/>
          </p:nvPr>
        </p:nvSpPr>
        <p:spPr>
          <a:xfrm>
            <a:off x="4617726" y="3028476"/>
            <a:ext cx="736500" cy="736500"/>
          </a:xfrm>
          <a:prstGeom prst="ellipse">
            <a:avLst/>
          </a:prstGeom>
          <a:noFill/>
          <a:ln cap="flat" cmpd="sng" w="9525">
            <a:solidFill>
              <a:schemeClr val="lt2"/>
            </a:solidFill>
            <a:prstDash val="solid"/>
            <a:round/>
            <a:headEnd len="sm" w="sm" type="none"/>
            <a:tailEnd len="sm" w="sm" type="none"/>
          </a:ln>
        </p:spPr>
      </p:sp>
      <p:sp>
        <p:nvSpPr>
          <p:cNvPr id="107" name="Google Shape;107;p19"/>
          <p:cNvSpPr/>
          <p:nvPr>
            <p:ph idx="9" type="pic"/>
          </p:nvPr>
        </p:nvSpPr>
        <p:spPr>
          <a:xfrm>
            <a:off x="6714126" y="3028476"/>
            <a:ext cx="736500" cy="736500"/>
          </a:xfrm>
          <a:prstGeom prst="ellipse">
            <a:avLst/>
          </a:prstGeom>
          <a:noFill/>
          <a:ln cap="flat" cmpd="sng" w="9525">
            <a:solidFill>
              <a:schemeClr val="lt2"/>
            </a:solidFill>
            <a:prstDash val="solid"/>
            <a:round/>
            <a:headEnd len="sm" w="sm" type="none"/>
            <a:tailEnd len="sm" w="sm" type="none"/>
          </a:ln>
        </p:spPr>
      </p:sp>
      <p:sp>
        <p:nvSpPr>
          <p:cNvPr id="108" name="Google Shape;108;p19"/>
          <p:cNvSpPr txBox="1"/>
          <p:nvPr>
            <p:ph idx="13" type="body"/>
          </p:nvPr>
        </p:nvSpPr>
        <p:spPr>
          <a:xfrm>
            <a:off x="423275" y="2247400"/>
            <a:ext cx="1990800" cy="213900"/>
          </a:xfrm>
          <a:prstGeom prst="rect">
            <a:avLst/>
          </a:prstGeom>
          <a:noFill/>
          <a:ln>
            <a:noFill/>
          </a:ln>
        </p:spPr>
        <p:txBody>
          <a:bodyPr anchorCtr="0" anchor="t" bIns="0" lIns="0" spcFirstLastPara="1" rIns="0" wrap="square" tIns="0">
            <a:spAutoFit/>
          </a:bodyPr>
          <a:lstStyle>
            <a:lvl1pPr indent="-292100" lvl="0" marL="457200" marR="0" algn="l">
              <a:lnSpc>
                <a:spcPct val="100000"/>
              </a:lnSpc>
              <a:spcBef>
                <a:spcPts val="0"/>
              </a:spcBef>
              <a:spcAft>
                <a:spcPts val="0"/>
              </a:spcAft>
              <a:buClr>
                <a:srgbClr val="000000"/>
              </a:buClr>
              <a:buSzPts val="1000"/>
              <a:buChar char="●"/>
              <a:defRPr i="0" sz="1000" u="none" cap="none" strike="noStrike">
                <a:solidFill>
                  <a:srgbClr val="000000"/>
                </a:solidFill>
              </a:defRPr>
            </a:lvl1pPr>
            <a:lvl2pPr indent="-292100" lvl="1" marL="914400" marR="0" algn="l">
              <a:lnSpc>
                <a:spcPct val="100000"/>
              </a:lnSpc>
              <a:spcBef>
                <a:spcPts val="400"/>
              </a:spcBef>
              <a:spcAft>
                <a:spcPts val="0"/>
              </a:spcAft>
              <a:buClr>
                <a:srgbClr val="000000"/>
              </a:buClr>
              <a:buSzPts val="1000"/>
              <a:buChar char="○"/>
              <a:defRPr i="0" sz="1000" u="none" cap="none" strike="noStrike">
                <a:solidFill>
                  <a:srgbClr val="000000"/>
                </a:solidFill>
              </a:defRPr>
            </a:lvl2pPr>
            <a:lvl3pPr indent="-292100" lvl="2" marL="1371600" marR="0" algn="l">
              <a:lnSpc>
                <a:spcPct val="100000"/>
              </a:lnSpc>
              <a:spcBef>
                <a:spcPts val="400"/>
              </a:spcBef>
              <a:spcAft>
                <a:spcPts val="0"/>
              </a:spcAft>
              <a:buClr>
                <a:srgbClr val="000000"/>
              </a:buClr>
              <a:buSzPts val="1000"/>
              <a:buChar char="■"/>
              <a:defRPr i="0" sz="1000" u="none" cap="none" strike="noStrike">
                <a:solidFill>
                  <a:srgbClr val="000000"/>
                </a:solidFill>
              </a:defRPr>
            </a:lvl3pPr>
            <a:lvl4pPr indent="-292100" lvl="3" marL="1828800" marR="0" algn="l">
              <a:lnSpc>
                <a:spcPct val="100000"/>
              </a:lnSpc>
              <a:spcBef>
                <a:spcPts val="400"/>
              </a:spcBef>
              <a:spcAft>
                <a:spcPts val="0"/>
              </a:spcAft>
              <a:buClr>
                <a:srgbClr val="000000"/>
              </a:buClr>
              <a:buSzPts val="1000"/>
              <a:buChar char="●"/>
              <a:defRPr i="0" sz="1000" u="none" cap="none" strike="noStrike">
                <a:solidFill>
                  <a:srgbClr val="000000"/>
                </a:solidFill>
              </a:defRPr>
            </a:lvl4pPr>
            <a:lvl5pPr indent="-292100" lvl="4" marL="2286000" marR="0" algn="l">
              <a:lnSpc>
                <a:spcPct val="100000"/>
              </a:lnSpc>
              <a:spcBef>
                <a:spcPts val="400"/>
              </a:spcBef>
              <a:spcAft>
                <a:spcPts val="0"/>
              </a:spcAft>
              <a:buClr>
                <a:srgbClr val="000000"/>
              </a:buClr>
              <a:buSzPts val="1000"/>
              <a:buChar char="○"/>
              <a:defRPr i="0" sz="1000" u="none" cap="none" strike="noStrike">
                <a:solidFill>
                  <a:srgbClr val="000000"/>
                </a:solidFill>
              </a:defRPr>
            </a:lvl5pPr>
            <a:lvl6pPr indent="-292100" lvl="5" marL="2743200" marR="0" algn="l">
              <a:lnSpc>
                <a:spcPct val="100000"/>
              </a:lnSpc>
              <a:spcBef>
                <a:spcPts val="400"/>
              </a:spcBef>
              <a:spcAft>
                <a:spcPts val="0"/>
              </a:spcAft>
              <a:buClr>
                <a:srgbClr val="000000"/>
              </a:buClr>
              <a:buSzPts val="1000"/>
              <a:buChar char="■"/>
              <a:defRPr i="0" sz="1000" u="none" cap="none" strike="noStrike">
                <a:solidFill>
                  <a:srgbClr val="000000"/>
                </a:solidFill>
              </a:defRPr>
            </a:lvl6pPr>
            <a:lvl7pPr indent="-292100" lvl="6" marL="3200400" marR="0" algn="l">
              <a:lnSpc>
                <a:spcPct val="100000"/>
              </a:lnSpc>
              <a:spcBef>
                <a:spcPts val="400"/>
              </a:spcBef>
              <a:spcAft>
                <a:spcPts val="0"/>
              </a:spcAft>
              <a:buClr>
                <a:srgbClr val="000000"/>
              </a:buClr>
              <a:buSzPts val="1000"/>
              <a:buChar char="●"/>
              <a:defRPr i="0" sz="1000" u="none" cap="none" strike="noStrike">
                <a:solidFill>
                  <a:srgbClr val="000000"/>
                </a:solidFill>
              </a:defRPr>
            </a:lvl7pPr>
            <a:lvl8pPr indent="-292100" lvl="7" marL="3657600" marR="0" algn="l">
              <a:lnSpc>
                <a:spcPct val="100000"/>
              </a:lnSpc>
              <a:spcBef>
                <a:spcPts val="400"/>
              </a:spcBef>
              <a:spcAft>
                <a:spcPts val="0"/>
              </a:spcAft>
              <a:buClr>
                <a:srgbClr val="000000"/>
              </a:buClr>
              <a:buSzPts val="1000"/>
              <a:buChar char="○"/>
              <a:defRPr i="0" sz="1000" u="none" cap="none" strike="noStrike">
                <a:solidFill>
                  <a:srgbClr val="000000"/>
                </a:solidFill>
              </a:defRPr>
            </a:lvl8pPr>
            <a:lvl9pPr indent="-292100" lvl="8" marL="4114800" marR="0" algn="l">
              <a:lnSpc>
                <a:spcPct val="100000"/>
              </a:lnSpc>
              <a:spcBef>
                <a:spcPts val="400"/>
              </a:spcBef>
              <a:spcAft>
                <a:spcPts val="400"/>
              </a:spcAft>
              <a:buClr>
                <a:srgbClr val="000000"/>
              </a:buClr>
              <a:buSzPts val="1000"/>
              <a:buChar char="■"/>
              <a:defRPr i="0" sz="1000" u="none" cap="none" strike="noStrike">
                <a:solidFill>
                  <a:srgbClr val="000000"/>
                </a:solidFill>
              </a:defRPr>
            </a:lvl9pPr>
          </a:lstStyle>
          <a:p/>
        </p:txBody>
      </p:sp>
      <p:sp>
        <p:nvSpPr>
          <p:cNvPr id="109" name="Google Shape;109;p19"/>
          <p:cNvSpPr txBox="1"/>
          <p:nvPr>
            <p:ph idx="14" type="body"/>
          </p:nvPr>
        </p:nvSpPr>
        <p:spPr>
          <a:xfrm>
            <a:off x="2514600" y="2021200"/>
            <a:ext cx="1990800" cy="213900"/>
          </a:xfrm>
          <a:prstGeom prst="rect">
            <a:avLst/>
          </a:prstGeom>
          <a:noFill/>
          <a:ln>
            <a:noFill/>
          </a:ln>
        </p:spPr>
        <p:txBody>
          <a:bodyPr anchorCtr="0" anchor="t" bIns="0" lIns="0" spcFirstLastPara="1" rIns="0" wrap="square" tIns="0">
            <a:spAutoFit/>
          </a:bodyPr>
          <a:lstStyle>
            <a:lvl1pPr indent="-304800" lvl="0" marL="457200" marR="0" rtl="0" algn="l">
              <a:lnSpc>
                <a:spcPct val="100000"/>
              </a:lnSpc>
              <a:spcBef>
                <a:spcPts val="0"/>
              </a:spcBef>
              <a:spcAft>
                <a:spcPts val="0"/>
              </a:spcAft>
              <a:buClr>
                <a:srgbClr val="000000"/>
              </a:buClr>
              <a:buSzPts val="1200"/>
              <a:buChar char="●"/>
              <a:defRPr b="1" i="0" sz="1200" u="none" cap="none" strike="noStrike">
                <a:solidFill>
                  <a:srgbClr val="000000"/>
                </a:solidFill>
                <a:highlight>
                  <a:schemeClr val="accent1"/>
                </a:highlight>
              </a:defRPr>
            </a:lvl1pPr>
            <a:lvl2pPr indent="-304800" lvl="1" marL="914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2pPr>
            <a:lvl3pPr indent="-304800" lvl="2" marL="1371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3pPr>
            <a:lvl4pPr indent="-304800" lvl="3" marL="18288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4pPr>
            <a:lvl5pPr indent="-304800" lvl="4" marL="22860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5pPr>
            <a:lvl6pPr indent="-304800" lvl="5" marL="27432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6pPr>
            <a:lvl7pPr indent="-304800" lvl="6" marL="3200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7pPr>
            <a:lvl8pPr indent="-304800" lvl="7" marL="3657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8pPr>
            <a:lvl9pPr indent="-304800" lvl="8" marL="4114800" marR="0" rtl="0" algn="l">
              <a:lnSpc>
                <a:spcPct val="100000"/>
              </a:lnSpc>
              <a:spcBef>
                <a:spcPts val="400"/>
              </a:spcBef>
              <a:spcAft>
                <a:spcPts val="400"/>
              </a:spcAft>
              <a:buClr>
                <a:srgbClr val="000000"/>
              </a:buClr>
              <a:buSzPts val="1200"/>
              <a:buChar char="■"/>
              <a:defRPr b="1" i="0" sz="1200" u="none" cap="none" strike="noStrike">
                <a:solidFill>
                  <a:srgbClr val="000000"/>
                </a:solidFill>
                <a:highlight>
                  <a:schemeClr val="accent1"/>
                </a:highlight>
              </a:defRPr>
            </a:lvl9pPr>
          </a:lstStyle>
          <a:p/>
        </p:txBody>
      </p:sp>
      <p:sp>
        <p:nvSpPr>
          <p:cNvPr id="110" name="Google Shape;110;p19"/>
          <p:cNvSpPr txBox="1"/>
          <p:nvPr>
            <p:ph idx="15" type="body"/>
          </p:nvPr>
        </p:nvSpPr>
        <p:spPr>
          <a:xfrm>
            <a:off x="2514600" y="2247400"/>
            <a:ext cx="1990800" cy="213900"/>
          </a:xfrm>
          <a:prstGeom prst="rect">
            <a:avLst/>
          </a:prstGeom>
          <a:noFill/>
          <a:ln>
            <a:noFill/>
          </a:ln>
        </p:spPr>
        <p:txBody>
          <a:bodyPr anchorCtr="0" anchor="t" bIns="0" lIns="0" spcFirstLastPara="1" rIns="0" wrap="square" tIns="0">
            <a:spAutoFit/>
          </a:bodyPr>
          <a:lstStyle>
            <a:lvl1pPr indent="-292100" lvl="0" marL="457200" marR="0" rtl="0" algn="l">
              <a:lnSpc>
                <a:spcPct val="100000"/>
              </a:lnSpc>
              <a:spcBef>
                <a:spcPts val="0"/>
              </a:spcBef>
              <a:spcAft>
                <a:spcPts val="0"/>
              </a:spcAft>
              <a:buClr>
                <a:srgbClr val="000000"/>
              </a:buClr>
              <a:buSzPts val="1000"/>
              <a:buChar char="●"/>
              <a:defRPr i="0" sz="1000" u="none" cap="none" strike="noStrike">
                <a:solidFill>
                  <a:srgbClr val="000000"/>
                </a:solidFill>
              </a:defRPr>
            </a:lvl1pPr>
            <a:lvl2pPr indent="-292100" lvl="1" marL="914400" marR="0" rtl="0" algn="l">
              <a:lnSpc>
                <a:spcPct val="100000"/>
              </a:lnSpc>
              <a:spcBef>
                <a:spcPts val="400"/>
              </a:spcBef>
              <a:spcAft>
                <a:spcPts val="0"/>
              </a:spcAft>
              <a:buClr>
                <a:srgbClr val="000000"/>
              </a:buClr>
              <a:buSzPts val="1000"/>
              <a:buChar char="○"/>
              <a:defRPr i="0" sz="1000" u="none" cap="none" strike="noStrike">
                <a:solidFill>
                  <a:srgbClr val="000000"/>
                </a:solidFill>
              </a:defRPr>
            </a:lvl2pPr>
            <a:lvl3pPr indent="-292100" lvl="2" marL="1371600" marR="0" rtl="0" algn="l">
              <a:lnSpc>
                <a:spcPct val="100000"/>
              </a:lnSpc>
              <a:spcBef>
                <a:spcPts val="400"/>
              </a:spcBef>
              <a:spcAft>
                <a:spcPts val="0"/>
              </a:spcAft>
              <a:buClr>
                <a:srgbClr val="000000"/>
              </a:buClr>
              <a:buSzPts val="1000"/>
              <a:buChar char="■"/>
              <a:defRPr i="0" sz="1000" u="none" cap="none" strike="noStrike">
                <a:solidFill>
                  <a:srgbClr val="000000"/>
                </a:solidFill>
              </a:defRPr>
            </a:lvl3pPr>
            <a:lvl4pPr indent="-292100" lvl="3" marL="1828800" marR="0" rtl="0" algn="l">
              <a:lnSpc>
                <a:spcPct val="100000"/>
              </a:lnSpc>
              <a:spcBef>
                <a:spcPts val="400"/>
              </a:spcBef>
              <a:spcAft>
                <a:spcPts val="0"/>
              </a:spcAft>
              <a:buClr>
                <a:srgbClr val="000000"/>
              </a:buClr>
              <a:buSzPts val="1000"/>
              <a:buChar char="●"/>
              <a:defRPr i="0" sz="1000" u="none" cap="none" strike="noStrike">
                <a:solidFill>
                  <a:srgbClr val="000000"/>
                </a:solidFill>
              </a:defRPr>
            </a:lvl4pPr>
            <a:lvl5pPr indent="-292100" lvl="4" marL="2286000" marR="0" rtl="0" algn="l">
              <a:lnSpc>
                <a:spcPct val="100000"/>
              </a:lnSpc>
              <a:spcBef>
                <a:spcPts val="400"/>
              </a:spcBef>
              <a:spcAft>
                <a:spcPts val="0"/>
              </a:spcAft>
              <a:buClr>
                <a:srgbClr val="000000"/>
              </a:buClr>
              <a:buSzPts val="1000"/>
              <a:buChar char="○"/>
              <a:defRPr i="0" sz="1000" u="none" cap="none" strike="noStrike">
                <a:solidFill>
                  <a:srgbClr val="000000"/>
                </a:solidFill>
              </a:defRPr>
            </a:lvl5pPr>
            <a:lvl6pPr indent="-292100" lvl="5" marL="2743200" marR="0" rtl="0" algn="l">
              <a:lnSpc>
                <a:spcPct val="100000"/>
              </a:lnSpc>
              <a:spcBef>
                <a:spcPts val="400"/>
              </a:spcBef>
              <a:spcAft>
                <a:spcPts val="0"/>
              </a:spcAft>
              <a:buClr>
                <a:srgbClr val="000000"/>
              </a:buClr>
              <a:buSzPts val="1000"/>
              <a:buChar char="■"/>
              <a:defRPr i="0" sz="1000" u="none" cap="none" strike="noStrike">
                <a:solidFill>
                  <a:srgbClr val="000000"/>
                </a:solidFill>
              </a:defRPr>
            </a:lvl6pPr>
            <a:lvl7pPr indent="-292100" lvl="6" marL="3200400" marR="0" rtl="0" algn="l">
              <a:lnSpc>
                <a:spcPct val="100000"/>
              </a:lnSpc>
              <a:spcBef>
                <a:spcPts val="400"/>
              </a:spcBef>
              <a:spcAft>
                <a:spcPts val="0"/>
              </a:spcAft>
              <a:buClr>
                <a:srgbClr val="000000"/>
              </a:buClr>
              <a:buSzPts val="1000"/>
              <a:buChar char="●"/>
              <a:defRPr i="0" sz="1000" u="none" cap="none" strike="noStrike">
                <a:solidFill>
                  <a:srgbClr val="000000"/>
                </a:solidFill>
              </a:defRPr>
            </a:lvl7pPr>
            <a:lvl8pPr indent="-292100" lvl="7" marL="3657600" marR="0" rtl="0" algn="l">
              <a:lnSpc>
                <a:spcPct val="100000"/>
              </a:lnSpc>
              <a:spcBef>
                <a:spcPts val="400"/>
              </a:spcBef>
              <a:spcAft>
                <a:spcPts val="0"/>
              </a:spcAft>
              <a:buClr>
                <a:srgbClr val="000000"/>
              </a:buClr>
              <a:buSzPts val="1000"/>
              <a:buChar char="○"/>
              <a:defRPr i="0" sz="1000" u="none" cap="none" strike="noStrike">
                <a:solidFill>
                  <a:srgbClr val="000000"/>
                </a:solidFill>
              </a:defRPr>
            </a:lvl8pPr>
            <a:lvl9pPr indent="-292100" lvl="8" marL="4114800" marR="0" rtl="0" algn="l">
              <a:lnSpc>
                <a:spcPct val="100000"/>
              </a:lnSpc>
              <a:spcBef>
                <a:spcPts val="400"/>
              </a:spcBef>
              <a:spcAft>
                <a:spcPts val="400"/>
              </a:spcAft>
              <a:buClr>
                <a:srgbClr val="000000"/>
              </a:buClr>
              <a:buSzPts val="1000"/>
              <a:buChar char="■"/>
              <a:defRPr i="0" sz="1000" u="none" cap="none" strike="noStrike">
                <a:solidFill>
                  <a:srgbClr val="000000"/>
                </a:solidFill>
              </a:defRPr>
            </a:lvl9pPr>
          </a:lstStyle>
          <a:p/>
        </p:txBody>
      </p:sp>
      <p:sp>
        <p:nvSpPr>
          <p:cNvPr id="111" name="Google Shape;111;p19"/>
          <p:cNvSpPr txBox="1"/>
          <p:nvPr>
            <p:ph idx="16" type="body"/>
          </p:nvPr>
        </p:nvSpPr>
        <p:spPr>
          <a:xfrm>
            <a:off x="4620300" y="2021200"/>
            <a:ext cx="1990800" cy="213900"/>
          </a:xfrm>
          <a:prstGeom prst="rect">
            <a:avLst/>
          </a:prstGeom>
          <a:noFill/>
          <a:ln>
            <a:noFill/>
          </a:ln>
        </p:spPr>
        <p:txBody>
          <a:bodyPr anchorCtr="0" anchor="t" bIns="0" lIns="0" spcFirstLastPara="1" rIns="0" wrap="square" tIns="0">
            <a:spAutoFit/>
          </a:bodyPr>
          <a:lstStyle>
            <a:lvl1pPr indent="-304800" lvl="0" marL="457200" marR="0" rtl="0" algn="l">
              <a:lnSpc>
                <a:spcPct val="100000"/>
              </a:lnSpc>
              <a:spcBef>
                <a:spcPts val="0"/>
              </a:spcBef>
              <a:spcAft>
                <a:spcPts val="0"/>
              </a:spcAft>
              <a:buClr>
                <a:srgbClr val="000000"/>
              </a:buClr>
              <a:buSzPts val="1200"/>
              <a:buChar char="●"/>
              <a:defRPr b="1" i="0" sz="1200" u="none" cap="none" strike="noStrike">
                <a:solidFill>
                  <a:srgbClr val="000000"/>
                </a:solidFill>
                <a:highlight>
                  <a:schemeClr val="accent1"/>
                </a:highlight>
              </a:defRPr>
            </a:lvl1pPr>
            <a:lvl2pPr indent="-304800" lvl="1" marL="914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2pPr>
            <a:lvl3pPr indent="-304800" lvl="2" marL="1371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3pPr>
            <a:lvl4pPr indent="-304800" lvl="3" marL="18288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4pPr>
            <a:lvl5pPr indent="-304800" lvl="4" marL="22860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5pPr>
            <a:lvl6pPr indent="-304800" lvl="5" marL="27432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6pPr>
            <a:lvl7pPr indent="-304800" lvl="6" marL="3200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7pPr>
            <a:lvl8pPr indent="-304800" lvl="7" marL="3657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8pPr>
            <a:lvl9pPr indent="-304800" lvl="8" marL="4114800" marR="0" rtl="0" algn="l">
              <a:lnSpc>
                <a:spcPct val="100000"/>
              </a:lnSpc>
              <a:spcBef>
                <a:spcPts val="400"/>
              </a:spcBef>
              <a:spcAft>
                <a:spcPts val="400"/>
              </a:spcAft>
              <a:buClr>
                <a:srgbClr val="000000"/>
              </a:buClr>
              <a:buSzPts val="1200"/>
              <a:buChar char="■"/>
              <a:defRPr b="1" i="0" sz="1200" u="none" cap="none" strike="noStrike">
                <a:solidFill>
                  <a:srgbClr val="000000"/>
                </a:solidFill>
                <a:highlight>
                  <a:schemeClr val="accent1"/>
                </a:highlight>
              </a:defRPr>
            </a:lvl9pPr>
          </a:lstStyle>
          <a:p/>
        </p:txBody>
      </p:sp>
      <p:sp>
        <p:nvSpPr>
          <p:cNvPr id="112" name="Google Shape;112;p19"/>
          <p:cNvSpPr txBox="1"/>
          <p:nvPr>
            <p:ph idx="17" type="body"/>
          </p:nvPr>
        </p:nvSpPr>
        <p:spPr>
          <a:xfrm>
            <a:off x="4620300" y="2247400"/>
            <a:ext cx="1990800" cy="213900"/>
          </a:xfrm>
          <a:prstGeom prst="rect">
            <a:avLst/>
          </a:prstGeom>
          <a:noFill/>
          <a:ln>
            <a:noFill/>
          </a:ln>
        </p:spPr>
        <p:txBody>
          <a:bodyPr anchorCtr="0" anchor="t" bIns="0" lIns="0" spcFirstLastPara="1" rIns="0" wrap="square" tIns="0">
            <a:spAutoFit/>
          </a:bodyPr>
          <a:lstStyle>
            <a:lvl1pPr indent="-292100" lvl="0" marL="457200" marR="0" rtl="0" algn="l">
              <a:lnSpc>
                <a:spcPct val="100000"/>
              </a:lnSpc>
              <a:spcBef>
                <a:spcPts val="0"/>
              </a:spcBef>
              <a:spcAft>
                <a:spcPts val="0"/>
              </a:spcAft>
              <a:buClr>
                <a:srgbClr val="000000"/>
              </a:buClr>
              <a:buSzPts val="1000"/>
              <a:buChar char="●"/>
              <a:defRPr i="0" sz="1000" u="none" cap="none" strike="noStrike">
                <a:solidFill>
                  <a:srgbClr val="000000"/>
                </a:solidFill>
              </a:defRPr>
            </a:lvl1pPr>
            <a:lvl2pPr indent="-292100" lvl="1" marL="914400" marR="0" rtl="0" algn="l">
              <a:lnSpc>
                <a:spcPct val="100000"/>
              </a:lnSpc>
              <a:spcBef>
                <a:spcPts val="400"/>
              </a:spcBef>
              <a:spcAft>
                <a:spcPts val="0"/>
              </a:spcAft>
              <a:buClr>
                <a:srgbClr val="000000"/>
              </a:buClr>
              <a:buSzPts val="1000"/>
              <a:buChar char="○"/>
              <a:defRPr i="0" sz="1000" u="none" cap="none" strike="noStrike">
                <a:solidFill>
                  <a:srgbClr val="000000"/>
                </a:solidFill>
              </a:defRPr>
            </a:lvl2pPr>
            <a:lvl3pPr indent="-292100" lvl="2" marL="1371600" marR="0" rtl="0" algn="l">
              <a:lnSpc>
                <a:spcPct val="100000"/>
              </a:lnSpc>
              <a:spcBef>
                <a:spcPts val="400"/>
              </a:spcBef>
              <a:spcAft>
                <a:spcPts val="0"/>
              </a:spcAft>
              <a:buClr>
                <a:srgbClr val="000000"/>
              </a:buClr>
              <a:buSzPts val="1000"/>
              <a:buChar char="■"/>
              <a:defRPr i="0" sz="1000" u="none" cap="none" strike="noStrike">
                <a:solidFill>
                  <a:srgbClr val="000000"/>
                </a:solidFill>
              </a:defRPr>
            </a:lvl3pPr>
            <a:lvl4pPr indent="-292100" lvl="3" marL="1828800" marR="0" rtl="0" algn="l">
              <a:lnSpc>
                <a:spcPct val="100000"/>
              </a:lnSpc>
              <a:spcBef>
                <a:spcPts val="400"/>
              </a:spcBef>
              <a:spcAft>
                <a:spcPts val="0"/>
              </a:spcAft>
              <a:buClr>
                <a:srgbClr val="000000"/>
              </a:buClr>
              <a:buSzPts val="1000"/>
              <a:buChar char="●"/>
              <a:defRPr i="0" sz="1000" u="none" cap="none" strike="noStrike">
                <a:solidFill>
                  <a:srgbClr val="000000"/>
                </a:solidFill>
              </a:defRPr>
            </a:lvl4pPr>
            <a:lvl5pPr indent="-292100" lvl="4" marL="2286000" marR="0" rtl="0" algn="l">
              <a:lnSpc>
                <a:spcPct val="100000"/>
              </a:lnSpc>
              <a:spcBef>
                <a:spcPts val="400"/>
              </a:spcBef>
              <a:spcAft>
                <a:spcPts val="0"/>
              </a:spcAft>
              <a:buClr>
                <a:srgbClr val="000000"/>
              </a:buClr>
              <a:buSzPts val="1000"/>
              <a:buChar char="○"/>
              <a:defRPr i="0" sz="1000" u="none" cap="none" strike="noStrike">
                <a:solidFill>
                  <a:srgbClr val="000000"/>
                </a:solidFill>
              </a:defRPr>
            </a:lvl5pPr>
            <a:lvl6pPr indent="-292100" lvl="5" marL="2743200" marR="0" rtl="0" algn="l">
              <a:lnSpc>
                <a:spcPct val="100000"/>
              </a:lnSpc>
              <a:spcBef>
                <a:spcPts val="400"/>
              </a:spcBef>
              <a:spcAft>
                <a:spcPts val="0"/>
              </a:spcAft>
              <a:buClr>
                <a:srgbClr val="000000"/>
              </a:buClr>
              <a:buSzPts val="1000"/>
              <a:buChar char="■"/>
              <a:defRPr i="0" sz="1000" u="none" cap="none" strike="noStrike">
                <a:solidFill>
                  <a:srgbClr val="000000"/>
                </a:solidFill>
              </a:defRPr>
            </a:lvl6pPr>
            <a:lvl7pPr indent="-292100" lvl="6" marL="3200400" marR="0" rtl="0" algn="l">
              <a:lnSpc>
                <a:spcPct val="100000"/>
              </a:lnSpc>
              <a:spcBef>
                <a:spcPts val="400"/>
              </a:spcBef>
              <a:spcAft>
                <a:spcPts val="0"/>
              </a:spcAft>
              <a:buClr>
                <a:srgbClr val="000000"/>
              </a:buClr>
              <a:buSzPts val="1000"/>
              <a:buChar char="●"/>
              <a:defRPr i="0" sz="1000" u="none" cap="none" strike="noStrike">
                <a:solidFill>
                  <a:srgbClr val="000000"/>
                </a:solidFill>
              </a:defRPr>
            </a:lvl7pPr>
            <a:lvl8pPr indent="-292100" lvl="7" marL="3657600" marR="0" rtl="0" algn="l">
              <a:lnSpc>
                <a:spcPct val="100000"/>
              </a:lnSpc>
              <a:spcBef>
                <a:spcPts val="400"/>
              </a:spcBef>
              <a:spcAft>
                <a:spcPts val="0"/>
              </a:spcAft>
              <a:buClr>
                <a:srgbClr val="000000"/>
              </a:buClr>
              <a:buSzPts val="1000"/>
              <a:buChar char="○"/>
              <a:defRPr i="0" sz="1000" u="none" cap="none" strike="noStrike">
                <a:solidFill>
                  <a:srgbClr val="000000"/>
                </a:solidFill>
              </a:defRPr>
            </a:lvl8pPr>
            <a:lvl9pPr indent="-292100" lvl="8" marL="4114800" marR="0" rtl="0" algn="l">
              <a:lnSpc>
                <a:spcPct val="100000"/>
              </a:lnSpc>
              <a:spcBef>
                <a:spcPts val="400"/>
              </a:spcBef>
              <a:spcAft>
                <a:spcPts val="400"/>
              </a:spcAft>
              <a:buClr>
                <a:srgbClr val="000000"/>
              </a:buClr>
              <a:buSzPts val="1000"/>
              <a:buChar char="■"/>
              <a:defRPr i="0" sz="1000" u="none" cap="none" strike="noStrike">
                <a:solidFill>
                  <a:srgbClr val="000000"/>
                </a:solidFill>
              </a:defRPr>
            </a:lvl9pPr>
          </a:lstStyle>
          <a:p/>
        </p:txBody>
      </p:sp>
      <p:sp>
        <p:nvSpPr>
          <p:cNvPr id="113" name="Google Shape;113;p19"/>
          <p:cNvSpPr txBox="1"/>
          <p:nvPr>
            <p:ph idx="18" type="body"/>
          </p:nvPr>
        </p:nvSpPr>
        <p:spPr>
          <a:xfrm>
            <a:off x="6726000" y="2021200"/>
            <a:ext cx="1990800" cy="213900"/>
          </a:xfrm>
          <a:prstGeom prst="rect">
            <a:avLst/>
          </a:prstGeom>
          <a:noFill/>
          <a:ln>
            <a:noFill/>
          </a:ln>
        </p:spPr>
        <p:txBody>
          <a:bodyPr anchorCtr="0" anchor="t" bIns="0" lIns="0" spcFirstLastPara="1" rIns="0" wrap="square" tIns="0">
            <a:spAutoFit/>
          </a:bodyPr>
          <a:lstStyle>
            <a:lvl1pPr indent="-304800" lvl="0" marL="457200" marR="0" rtl="0" algn="l">
              <a:lnSpc>
                <a:spcPct val="100000"/>
              </a:lnSpc>
              <a:spcBef>
                <a:spcPts val="0"/>
              </a:spcBef>
              <a:spcAft>
                <a:spcPts val="0"/>
              </a:spcAft>
              <a:buClr>
                <a:srgbClr val="000000"/>
              </a:buClr>
              <a:buSzPts val="1200"/>
              <a:buChar char="●"/>
              <a:defRPr b="1" i="0" sz="1200" u="none" cap="none" strike="noStrike">
                <a:solidFill>
                  <a:srgbClr val="000000"/>
                </a:solidFill>
                <a:highlight>
                  <a:schemeClr val="accent1"/>
                </a:highlight>
              </a:defRPr>
            </a:lvl1pPr>
            <a:lvl2pPr indent="-304800" lvl="1" marL="914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2pPr>
            <a:lvl3pPr indent="-304800" lvl="2" marL="1371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3pPr>
            <a:lvl4pPr indent="-304800" lvl="3" marL="18288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4pPr>
            <a:lvl5pPr indent="-304800" lvl="4" marL="22860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5pPr>
            <a:lvl6pPr indent="-304800" lvl="5" marL="27432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6pPr>
            <a:lvl7pPr indent="-304800" lvl="6" marL="3200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7pPr>
            <a:lvl8pPr indent="-304800" lvl="7" marL="3657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8pPr>
            <a:lvl9pPr indent="-304800" lvl="8" marL="4114800" marR="0" rtl="0" algn="l">
              <a:lnSpc>
                <a:spcPct val="100000"/>
              </a:lnSpc>
              <a:spcBef>
                <a:spcPts val="400"/>
              </a:spcBef>
              <a:spcAft>
                <a:spcPts val="400"/>
              </a:spcAft>
              <a:buClr>
                <a:srgbClr val="000000"/>
              </a:buClr>
              <a:buSzPts val="1200"/>
              <a:buChar char="■"/>
              <a:defRPr b="1" i="0" sz="1200" u="none" cap="none" strike="noStrike">
                <a:solidFill>
                  <a:srgbClr val="000000"/>
                </a:solidFill>
                <a:highlight>
                  <a:schemeClr val="accent1"/>
                </a:highlight>
              </a:defRPr>
            </a:lvl9pPr>
          </a:lstStyle>
          <a:p/>
        </p:txBody>
      </p:sp>
      <p:sp>
        <p:nvSpPr>
          <p:cNvPr id="114" name="Google Shape;114;p19"/>
          <p:cNvSpPr txBox="1"/>
          <p:nvPr>
            <p:ph idx="19" type="body"/>
          </p:nvPr>
        </p:nvSpPr>
        <p:spPr>
          <a:xfrm>
            <a:off x="6726000" y="2247400"/>
            <a:ext cx="1990800" cy="213900"/>
          </a:xfrm>
          <a:prstGeom prst="rect">
            <a:avLst/>
          </a:prstGeom>
          <a:noFill/>
          <a:ln>
            <a:noFill/>
          </a:ln>
        </p:spPr>
        <p:txBody>
          <a:bodyPr anchorCtr="0" anchor="t" bIns="0" lIns="0" spcFirstLastPara="1" rIns="0" wrap="square" tIns="0">
            <a:spAutoFit/>
          </a:bodyPr>
          <a:lstStyle>
            <a:lvl1pPr indent="-292100" lvl="0" marL="457200" marR="0" rtl="0" algn="l">
              <a:lnSpc>
                <a:spcPct val="100000"/>
              </a:lnSpc>
              <a:spcBef>
                <a:spcPts val="0"/>
              </a:spcBef>
              <a:spcAft>
                <a:spcPts val="0"/>
              </a:spcAft>
              <a:buClr>
                <a:srgbClr val="000000"/>
              </a:buClr>
              <a:buSzPts val="1000"/>
              <a:buChar char="●"/>
              <a:defRPr i="0" sz="1000" u="none" cap="none" strike="noStrike">
                <a:solidFill>
                  <a:srgbClr val="000000"/>
                </a:solidFill>
              </a:defRPr>
            </a:lvl1pPr>
            <a:lvl2pPr indent="-292100" lvl="1" marL="914400" marR="0" rtl="0" algn="l">
              <a:lnSpc>
                <a:spcPct val="100000"/>
              </a:lnSpc>
              <a:spcBef>
                <a:spcPts val="400"/>
              </a:spcBef>
              <a:spcAft>
                <a:spcPts val="0"/>
              </a:spcAft>
              <a:buClr>
                <a:srgbClr val="000000"/>
              </a:buClr>
              <a:buSzPts val="1000"/>
              <a:buChar char="○"/>
              <a:defRPr i="0" sz="1000" u="none" cap="none" strike="noStrike">
                <a:solidFill>
                  <a:srgbClr val="000000"/>
                </a:solidFill>
              </a:defRPr>
            </a:lvl2pPr>
            <a:lvl3pPr indent="-292100" lvl="2" marL="1371600" marR="0" rtl="0" algn="l">
              <a:lnSpc>
                <a:spcPct val="100000"/>
              </a:lnSpc>
              <a:spcBef>
                <a:spcPts val="400"/>
              </a:spcBef>
              <a:spcAft>
                <a:spcPts val="0"/>
              </a:spcAft>
              <a:buClr>
                <a:srgbClr val="000000"/>
              </a:buClr>
              <a:buSzPts val="1000"/>
              <a:buChar char="■"/>
              <a:defRPr i="0" sz="1000" u="none" cap="none" strike="noStrike">
                <a:solidFill>
                  <a:srgbClr val="000000"/>
                </a:solidFill>
              </a:defRPr>
            </a:lvl3pPr>
            <a:lvl4pPr indent="-292100" lvl="3" marL="1828800" marR="0" rtl="0" algn="l">
              <a:lnSpc>
                <a:spcPct val="100000"/>
              </a:lnSpc>
              <a:spcBef>
                <a:spcPts val="400"/>
              </a:spcBef>
              <a:spcAft>
                <a:spcPts val="0"/>
              </a:spcAft>
              <a:buClr>
                <a:srgbClr val="000000"/>
              </a:buClr>
              <a:buSzPts val="1000"/>
              <a:buChar char="●"/>
              <a:defRPr i="0" sz="1000" u="none" cap="none" strike="noStrike">
                <a:solidFill>
                  <a:srgbClr val="000000"/>
                </a:solidFill>
              </a:defRPr>
            </a:lvl4pPr>
            <a:lvl5pPr indent="-292100" lvl="4" marL="2286000" marR="0" rtl="0" algn="l">
              <a:lnSpc>
                <a:spcPct val="100000"/>
              </a:lnSpc>
              <a:spcBef>
                <a:spcPts val="400"/>
              </a:spcBef>
              <a:spcAft>
                <a:spcPts val="0"/>
              </a:spcAft>
              <a:buClr>
                <a:srgbClr val="000000"/>
              </a:buClr>
              <a:buSzPts val="1000"/>
              <a:buChar char="○"/>
              <a:defRPr i="0" sz="1000" u="none" cap="none" strike="noStrike">
                <a:solidFill>
                  <a:srgbClr val="000000"/>
                </a:solidFill>
              </a:defRPr>
            </a:lvl5pPr>
            <a:lvl6pPr indent="-292100" lvl="5" marL="2743200" marR="0" rtl="0" algn="l">
              <a:lnSpc>
                <a:spcPct val="100000"/>
              </a:lnSpc>
              <a:spcBef>
                <a:spcPts val="400"/>
              </a:spcBef>
              <a:spcAft>
                <a:spcPts val="0"/>
              </a:spcAft>
              <a:buClr>
                <a:srgbClr val="000000"/>
              </a:buClr>
              <a:buSzPts val="1000"/>
              <a:buChar char="■"/>
              <a:defRPr i="0" sz="1000" u="none" cap="none" strike="noStrike">
                <a:solidFill>
                  <a:srgbClr val="000000"/>
                </a:solidFill>
              </a:defRPr>
            </a:lvl6pPr>
            <a:lvl7pPr indent="-292100" lvl="6" marL="3200400" marR="0" rtl="0" algn="l">
              <a:lnSpc>
                <a:spcPct val="100000"/>
              </a:lnSpc>
              <a:spcBef>
                <a:spcPts val="400"/>
              </a:spcBef>
              <a:spcAft>
                <a:spcPts val="0"/>
              </a:spcAft>
              <a:buClr>
                <a:srgbClr val="000000"/>
              </a:buClr>
              <a:buSzPts val="1000"/>
              <a:buChar char="●"/>
              <a:defRPr i="0" sz="1000" u="none" cap="none" strike="noStrike">
                <a:solidFill>
                  <a:srgbClr val="000000"/>
                </a:solidFill>
              </a:defRPr>
            </a:lvl7pPr>
            <a:lvl8pPr indent="-292100" lvl="7" marL="3657600" marR="0" rtl="0" algn="l">
              <a:lnSpc>
                <a:spcPct val="100000"/>
              </a:lnSpc>
              <a:spcBef>
                <a:spcPts val="400"/>
              </a:spcBef>
              <a:spcAft>
                <a:spcPts val="0"/>
              </a:spcAft>
              <a:buClr>
                <a:srgbClr val="000000"/>
              </a:buClr>
              <a:buSzPts val="1000"/>
              <a:buChar char="○"/>
              <a:defRPr i="0" sz="1000" u="none" cap="none" strike="noStrike">
                <a:solidFill>
                  <a:srgbClr val="000000"/>
                </a:solidFill>
              </a:defRPr>
            </a:lvl8pPr>
            <a:lvl9pPr indent="-292100" lvl="8" marL="4114800" marR="0" rtl="0" algn="l">
              <a:lnSpc>
                <a:spcPct val="100000"/>
              </a:lnSpc>
              <a:spcBef>
                <a:spcPts val="400"/>
              </a:spcBef>
              <a:spcAft>
                <a:spcPts val="400"/>
              </a:spcAft>
              <a:buClr>
                <a:srgbClr val="000000"/>
              </a:buClr>
              <a:buSzPts val="1000"/>
              <a:buChar char="■"/>
              <a:defRPr i="0" sz="1000" u="none" cap="none" strike="noStrike">
                <a:solidFill>
                  <a:srgbClr val="000000"/>
                </a:solidFill>
              </a:defRPr>
            </a:lvl9pPr>
          </a:lstStyle>
          <a:p/>
        </p:txBody>
      </p:sp>
      <p:sp>
        <p:nvSpPr>
          <p:cNvPr id="115" name="Google Shape;115;p19"/>
          <p:cNvSpPr txBox="1"/>
          <p:nvPr>
            <p:ph idx="20" type="body"/>
          </p:nvPr>
        </p:nvSpPr>
        <p:spPr>
          <a:xfrm>
            <a:off x="423275" y="3854600"/>
            <a:ext cx="1990800" cy="213900"/>
          </a:xfrm>
          <a:prstGeom prst="rect">
            <a:avLst/>
          </a:prstGeom>
          <a:noFill/>
          <a:ln>
            <a:noFill/>
          </a:ln>
        </p:spPr>
        <p:txBody>
          <a:bodyPr anchorCtr="0" anchor="t" bIns="0" lIns="0" spcFirstLastPara="1" rIns="0" wrap="square" tIns="0">
            <a:spAutoFit/>
          </a:bodyPr>
          <a:lstStyle>
            <a:lvl1pPr indent="-304800" lvl="0" marL="457200" marR="0" rtl="0" algn="l">
              <a:lnSpc>
                <a:spcPct val="100000"/>
              </a:lnSpc>
              <a:spcBef>
                <a:spcPts val="0"/>
              </a:spcBef>
              <a:spcAft>
                <a:spcPts val="0"/>
              </a:spcAft>
              <a:buClr>
                <a:srgbClr val="000000"/>
              </a:buClr>
              <a:buSzPts val="1200"/>
              <a:buChar char="●"/>
              <a:defRPr b="1" i="0" sz="1200" u="none" cap="none" strike="noStrike">
                <a:solidFill>
                  <a:srgbClr val="000000"/>
                </a:solidFill>
                <a:highlight>
                  <a:schemeClr val="accent1"/>
                </a:highlight>
              </a:defRPr>
            </a:lvl1pPr>
            <a:lvl2pPr indent="-304800" lvl="1" marL="914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2pPr>
            <a:lvl3pPr indent="-304800" lvl="2" marL="1371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3pPr>
            <a:lvl4pPr indent="-304800" lvl="3" marL="18288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4pPr>
            <a:lvl5pPr indent="-304800" lvl="4" marL="22860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5pPr>
            <a:lvl6pPr indent="-304800" lvl="5" marL="27432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6pPr>
            <a:lvl7pPr indent="-304800" lvl="6" marL="3200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7pPr>
            <a:lvl8pPr indent="-304800" lvl="7" marL="3657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8pPr>
            <a:lvl9pPr indent="-304800" lvl="8" marL="4114800" marR="0" rtl="0" algn="l">
              <a:lnSpc>
                <a:spcPct val="100000"/>
              </a:lnSpc>
              <a:spcBef>
                <a:spcPts val="400"/>
              </a:spcBef>
              <a:spcAft>
                <a:spcPts val="400"/>
              </a:spcAft>
              <a:buClr>
                <a:srgbClr val="000000"/>
              </a:buClr>
              <a:buSzPts val="1200"/>
              <a:buChar char="■"/>
              <a:defRPr b="1" i="0" sz="1200" u="none" cap="none" strike="noStrike">
                <a:solidFill>
                  <a:srgbClr val="000000"/>
                </a:solidFill>
                <a:highlight>
                  <a:schemeClr val="accent1"/>
                </a:highlight>
              </a:defRPr>
            </a:lvl9pPr>
          </a:lstStyle>
          <a:p/>
        </p:txBody>
      </p:sp>
      <p:sp>
        <p:nvSpPr>
          <p:cNvPr id="116" name="Google Shape;116;p19"/>
          <p:cNvSpPr txBox="1"/>
          <p:nvPr>
            <p:ph idx="21" type="body"/>
          </p:nvPr>
        </p:nvSpPr>
        <p:spPr>
          <a:xfrm>
            <a:off x="423275" y="4080800"/>
            <a:ext cx="1990800" cy="213900"/>
          </a:xfrm>
          <a:prstGeom prst="rect">
            <a:avLst/>
          </a:prstGeom>
          <a:noFill/>
          <a:ln>
            <a:noFill/>
          </a:ln>
        </p:spPr>
        <p:txBody>
          <a:bodyPr anchorCtr="0" anchor="t" bIns="0" lIns="0" spcFirstLastPara="1" rIns="0" wrap="square" tIns="0">
            <a:spAutoFit/>
          </a:bodyPr>
          <a:lstStyle>
            <a:lvl1pPr indent="-292100" lvl="0" marL="457200" marR="0" rtl="0" algn="l">
              <a:lnSpc>
                <a:spcPct val="100000"/>
              </a:lnSpc>
              <a:spcBef>
                <a:spcPts val="0"/>
              </a:spcBef>
              <a:spcAft>
                <a:spcPts val="0"/>
              </a:spcAft>
              <a:buClr>
                <a:srgbClr val="000000"/>
              </a:buClr>
              <a:buSzPts val="1000"/>
              <a:buChar char="●"/>
              <a:defRPr i="0" sz="1000" u="none" cap="none" strike="noStrike">
                <a:solidFill>
                  <a:srgbClr val="000000"/>
                </a:solidFill>
              </a:defRPr>
            </a:lvl1pPr>
            <a:lvl2pPr indent="-292100" lvl="1" marL="914400" marR="0" rtl="0" algn="l">
              <a:lnSpc>
                <a:spcPct val="100000"/>
              </a:lnSpc>
              <a:spcBef>
                <a:spcPts val="400"/>
              </a:spcBef>
              <a:spcAft>
                <a:spcPts val="0"/>
              </a:spcAft>
              <a:buClr>
                <a:srgbClr val="000000"/>
              </a:buClr>
              <a:buSzPts val="1000"/>
              <a:buChar char="○"/>
              <a:defRPr i="0" sz="1000" u="none" cap="none" strike="noStrike">
                <a:solidFill>
                  <a:srgbClr val="000000"/>
                </a:solidFill>
              </a:defRPr>
            </a:lvl2pPr>
            <a:lvl3pPr indent="-292100" lvl="2" marL="1371600" marR="0" rtl="0" algn="l">
              <a:lnSpc>
                <a:spcPct val="100000"/>
              </a:lnSpc>
              <a:spcBef>
                <a:spcPts val="400"/>
              </a:spcBef>
              <a:spcAft>
                <a:spcPts val="0"/>
              </a:spcAft>
              <a:buClr>
                <a:srgbClr val="000000"/>
              </a:buClr>
              <a:buSzPts val="1000"/>
              <a:buChar char="■"/>
              <a:defRPr i="0" sz="1000" u="none" cap="none" strike="noStrike">
                <a:solidFill>
                  <a:srgbClr val="000000"/>
                </a:solidFill>
              </a:defRPr>
            </a:lvl3pPr>
            <a:lvl4pPr indent="-292100" lvl="3" marL="1828800" marR="0" rtl="0" algn="l">
              <a:lnSpc>
                <a:spcPct val="100000"/>
              </a:lnSpc>
              <a:spcBef>
                <a:spcPts val="400"/>
              </a:spcBef>
              <a:spcAft>
                <a:spcPts val="0"/>
              </a:spcAft>
              <a:buClr>
                <a:srgbClr val="000000"/>
              </a:buClr>
              <a:buSzPts val="1000"/>
              <a:buChar char="●"/>
              <a:defRPr i="0" sz="1000" u="none" cap="none" strike="noStrike">
                <a:solidFill>
                  <a:srgbClr val="000000"/>
                </a:solidFill>
              </a:defRPr>
            </a:lvl4pPr>
            <a:lvl5pPr indent="-292100" lvl="4" marL="2286000" marR="0" rtl="0" algn="l">
              <a:lnSpc>
                <a:spcPct val="100000"/>
              </a:lnSpc>
              <a:spcBef>
                <a:spcPts val="400"/>
              </a:spcBef>
              <a:spcAft>
                <a:spcPts val="0"/>
              </a:spcAft>
              <a:buClr>
                <a:srgbClr val="000000"/>
              </a:buClr>
              <a:buSzPts val="1000"/>
              <a:buChar char="○"/>
              <a:defRPr i="0" sz="1000" u="none" cap="none" strike="noStrike">
                <a:solidFill>
                  <a:srgbClr val="000000"/>
                </a:solidFill>
              </a:defRPr>
            </a:lvl5pPr>
            <a:lvl6pPr indent="-292100" lvl="5" marL="2743200" marR="0" rtl="0" algn="l">
              <a:lnSpc>
                <a:spcPct val="100000"/>
              </a:lnSpc>
              <a:spcBef>
                <a:spcPts val="400"/>
              </a:spcBef>
              <a:spcAft>
                <a:spcPts val="0"/>
              </a:spcAft>
              <a:buClr>
                <a:srgbClr val="000000"/>
              </a:buClr>
              <a:buSzPts val="1000"/>
              <a:buChar char="■"/>
              <a:defRPr i="0" sz="1000" u="none" cap="none" strike="noStrike">
                <a:solidFill>
                  <a:srgbClr val="000000"/>
                </a:solidFill>
              </a:defRPr>
            </a:lvl6pPr>
            <a:lvl7pPr indent="-292100" lvl="6" marL="3200400" marR="0" rtl="0" algn="l">
              <a:lnSpc>
                <a:spcPct val="100000"/>
              </a:lnSpc>
              <a:spcBef>
                <a:spcPts val="400"/>
              </a:spcBef>
              <a:spcAft>
                <a:spcPts val="0"/>
              </a:spcAft>
              <a:buClr>
                <a:srgbClr val="000000"/>
              </a:buClr>
              <a:buSzPts val="1000"/>
              <a:buChar char="●"/>
              <a:defRPr i="0" sz="1000" u="none" cap="none" strike="noStrike">
                <a:solidFill>
                  <a:srgbClr val="000000"/>
                </a:solidFill>
              </a:defRPr>
            </a:lvl7pPr>
            <a:lvl8pPr indent="-292100" lvl="7" marL="3657600" marR="0" rtl="0" algn="l">
              <a:lnSpc>
                <a:spcPct val="100000"/>
              </a:lnSpc>
              <a:spcBef>
                <a:spcPts val="400"/>
              </a:spcBef>
              <a:spcAft>
                <a:spcPts val="0"/>
              </a:spcAft>
              <a:buClr>
                <a:srgbClr val="000000"/>
              </a:buClr>
              <a:buSzPts val="1000"/>
              <a:buChar char="○"/>
              <a:defRPr i="0" sz="1000" u="none" cap="none" strike="noStrike">
                <a:solidFill>
                  <a:srgbClr val="000000"/>
                </a:solidFill>
              </a:defRPr>
            </a:lvl8pPr>
            <a:lvl9pPr indent="-292100" lvl="8" marL="4114800" marR="0" rtl="0" algn="l">
              <a:lnSpc>
                <a:spcPct val="100000"/>
              </a:lnSpc>
              <a:spcBef>
                <a:spcPts val="400"/>
              </a:spcBef>
              <a:spcAft>
                <a:spcPts val="400"/>
              </a:spcAft>
              <a:buClr>
                <a:srgbClr val="000000"/>
              </a:buClr>
              <a:buSzPts val="1000"/>
              <a:buChar char="■"/>
              <a:defRPr i="0" sz="1000" u="none" cap="none" strike="noStrike">
                <a:solidFill>
                  <a:srgbClr val="000000"/>
                </a:solidFill>
              </a:defRPr>
            </a:lvl9pPr>
          </a:lstStyle>
          <a:p/>
        </p:txBody>
      </p:sp>
      <p:sp>
        <p:nvSpPr>
          <p:cNvPr id="117" name="Google Shape;117;p19"/>
          <p:cNvSpPr txBox="1"/>
          <p:nvPr>
            <p:ph idx="22" type="body"/>
          </p:nvPr>
        </p:nvSpPr>
        <p:spPr>
          <a:xfrm>
            <a:off x="2514600" y="3854600"/>
            <a:ext cx="1990800" cy="213900"/>
          </a:xfrm>
          <a:prstGeom prst="rect">
            <a:avLst/>
          </a:prstGeom>
          <a:noFill/>
          <a:ln>
            <a:noFill/>
          </a:ln>
        </p:spPr>
        <p:txBody>
          <a:bodyPr anchorCtr="0" anchor="t" bIns="0" lIns="0" spcFirstLastPara="1" rIns="0" wrap="square" tIns="0">
            <a:spAutoFit/>
          </a:bodyPr>
          <a:lstStyle>
            <a:lvl1pPr indent="-304800" lvl="0" marL="457200" marR="0" rtl="0" algn="l">
              <a:lnSpc>
                <a:spcPct val="100000"/>
              </a:lnSpc>
              <a:spcBef>
                <a:spcPts val="0"/>
              </a:spcBef>
              <a:spcAft>
                <a:spcPts val="0"/>
              </a:spcAft>
              <a:buClr>
                <a:srgbClr val="000000"/>
              </a:buClr>
              <a:buSzPts val="1200"/>
              <a:buChar char="●"/>
              <a:defRPr b="1" i="0" sz="1200" u="none" cap="none" strike="noStrike">
                <a:solidFill>
                  <a:srgbClr val="000000"/>
                </a:solidFill>
                <a:highlight>
                  <a:schemeClr val="accent1"/>
                </a:highlight>
              </a:defRPr>
            </a:lvl1pPr>
            <a:lvl2pPr indent="-304800" lvl="1" marL="914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2pPr>
            <a:lvl3pPr indent="-304800" lvl="2" marL="1371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3pPr>
            <a:lvl4pPr indent="-304800" lvl="3" marL="18288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4pPr>
            <a:lvl5pPr indent="-304800" lvl="4" marL="22860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5pPr>
            <a:lvl6pPr indent="-304800" lvl="5" marL="27432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6pPr>
            <a:lvl7pPr indent="-304800" lvl="6" marL="3200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7pPr>
            <a:lvl8pPr indent="-304800" lvl="7" marL="3657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8pPr>
            <a:lvl9pPr indent="-304800" lvl="8" marL="4114800" marR="0" rtl="0" algn="l">
              <a:lnSpc>
                <a:spcPct val="100000"/>
              </a:lnSpc>
              <a:spcBef>
                <a:spcPts val="400"/>
              </a:spcBef>
              <a:spcAft>
                <a:spcPts val="400"/>
              </a:spcAft>
              <a:buClr>
                <a:srgbClr val="000000"/>
              </a:buClr>
              <a:buSzPts val="1200"/>
              <a:buChar char="■"/>
              <a:defRPr b="1" i="0" sz="1200" u="none" cap="none" strike="noStrike">
                <a:solidFill>
                  <a:srgbClr val="000000"/>
                </a:solidFill>
                <a:highlight>
                  <a:schemeClr val="accent1"/>
                </a:highlight>
              </a:defRPr>
            </a:lvl9pPr>
          </a:lstStyle>
          <a:p/>
        </p:txBody>
      </p:sp>
      <p:sp>
        <p:nvSpPr>
          <p:cNvPr id="118" name="Google Shape;118;p19"/>
          <p:cNvSpPr txBox="1"/>
          <p:nvPr>
            <p:ph idx="23" type="body"/>
          </p:nvPr>
        </p:nvSpPr>
        <p:spPr>
          <a:xfrm>
            <a:off x="2514600" y="4080800"/>
            <a:ext cx="1990800" cy="213900"/>
          </a:xfrm>
          <a:prstGeom prst="rect">
            <a:avLst/>
          </a:prstGeom>
          <a:noFill/>
          <a:ln>
            <a:noFill/>
          </a:ln>
        </p:spPr>
        <p:txBody>
          <a:bodyPr anchorCtr="0" anchor="t" bIns="0" lIns="0" spcFirstLastPara="1" rIns="0" wrap="square" tIns="0">
            <a:spAutoFit/>
          </a:bodyPr>
          <a:lstStyle>
            <a:lvl1pPr indent="-292100" lvl="0" marL="457200" marR="0" rtl="0" algn="l">
              <a:lnSpc>
                <a:spcPct val="100000"/>
              </a:lnSpc>
              <a:spcBef>
                <a:spcPts val="0"/>
              </a:spcBef>
              <a:spcAft>
                <a:spcPts val="0"/>
              </a:spcAft>
              <a:buClr>
                <a:srgbClr val="000000"/>
              </a:buClr>
              <a:buSzPts val="1000"/>
              <a:buChar char="●"/>
              <a:defRPr i="0" sz="1000" u="none" cap="none" strike="noStrike">
                <a:solidFill>
                  <a:srgbClr val="000000"/>
                </a:solidFill>
              </a:defRPr>
            </a:lvl1pPr>
            <a:lvl2pPr indent="-292100" lvl="1" marL="914400" marR="0" rtl="0" algn="l">
              <a:lnSpc>
                <a:spcPct val="100000"/>
              </a:lnSpc>
              <a:spcBef>
                <a:spcPts val="400"/>
              </a:spcBef>
              <a:spcAft>
                <a:spcPts val="0"/>
              </a:spcAft>
              <a:buClr>
                <a:srgbClr val="000000"/>
              </a:buClr>
              <a:buSzPts val="1000"/>
              <a:buChar char="○"/>
              <a:defRPr i="0" sz="1000" u="none" cap="none" strike="noStrike">
                <a:solidFill>
                  <a:srgbClr val="000000"/>
                </a:solidFill>
              </a:defRPr>
            </a:lvl2pPr>
            <a:lvl3pPr indent="-292100" lvl="2" marL="1371600" marR="0" rtl="0" algn="l">
              <a:lnSpc>
                <a:spcPct val="100000"/>
              </a:lnSpc>
              <a:spcBef>
                <a:spcPts val="400"/>
              </a:spcBef>
              <a:spcAft>
                <a:spcPts val="0"/>
              </a:spcAft>
              <a:buClr>
                <a:srgbClr val="000000"/>
              </a:buClr>
              <a:buSzPts val="1000"/>
              <a:buChar char="■"/>
              <a:defRPr i="0" sz="1000" u="none" cap="none" strike="noStrike">
                <a:solidFill>
                  <a:srgbClr val="000000"/>
                </a:solidFill>
              </a:defRPr>
            </a:lvl3pPr>
            <a:lvl4pPr indent="-292100" lvl="3" marL="1828800" marR="0" rtl="0" algn="l">
              <a:lnSpc>
                <a:spcPct val="100000"/>
              </a:lnSpc>
              <a:spcBef>
                <a:spcPts val="400"/>
              </a:spcBef>
              <a:spcAft>
                <a:spcPts val="0"/>
              </a:spcAft>
              <a:buClr>
                <a:srgbClr val="000000"/>
              </a:buClr>
              <a:buSzPts val="1000"/>
              <a:buChar char="●"/>
              <a:defRPr i="0" sz="1000" u="none" cap="none" strike="noStrike">
                <a:solidFill>
                  <a:srgbClr val="000000"/>
                </a:solidFill>
              </a:defRPr>
            </a:lvl4pPr>
            <a:lvl5pPr indent="-292100" lvl="4" marL="2286000" marR="0" rtl="0" algn="l">
              <a:lnSpc>
                <a:spcPct val="100000"/>
              </a:lnSpc>
              <a:spcBef>
                <a:spcPts val="400"/>
              </a:spcBef>
              <a:spcAft>
                <a:spcPts val="0"/>
              </a:spcAft>
              <a:buClr>
                <a:srgbClr val="000000"/>
              </a:buClr>
              <a:buSzPts val="1000"/>
              <a:buChar char="○"/>
              <a:defRPr i="0" sz="1000" u="none" cap="none" strike="noStrike">
                <a:solidFill>
                  <a:srgbClr val="000000"/>
                </a:solidFill>
              </a:defRPr>
            </a:lvl5pPr>
            <a:lvl6pPr indent="-292100" lvl="5" marL="2743200" marR="0" rtl="0" algn="l">
              <a:lnSpc>
                <a:spcPct val="100000"/>
              </a:lnSpc>
              <a:spcBef>
                <a:spcPts val="400"/>
              </a:spcBef>
              <a:spcAft>
                <a:spcPts val="0"/>
              </a:spcAft>
              <a:buClr>
                <a:srgbClr val="000000"/>
              </a:buClr>
              <a:buSzPts val="1000"/>
              <a:buChar char="■"/>
              <a:defRPr i="0" sz="1000" u="none" cap="none" strike="noStrike">
                <a:solidFill>
                  <a:srgbClr val="000000"/>
                </a:solidFill>
              </a:defRPr>
            </a:lvl6pPr>
            <a:lvl7pPr indent="-292100" lvl="6" marL="3200400" marR="0" rtl="0" algn="l">
              <a:lnSpc>
                <a:spcPct val="100000"/>
              </a:lnSpc>
              <a:spcBef>
                <a:spcPts val="400"/>
              </a:spcBef>
              <a:spcAft>
                <a:spcPts val="0"/>
              </a:spcAft>
              <a:buClr>
                <a:srgbClr val="000000"/>
              </a:buClr>
              <a:buSzPts val="1000"/>
              <a:buChar char="●"/>
              <a:defRPr i="0" sz="1000" u="none" cap="none" strike="noStrike">
                <a:solidFill>
                  <a:srgbClr val="000000"/>
                </a:solidFill>
              </a:defRPr>
            </a:lvl7pPr>
            <a:lvl8pPr indent="-292100" lvl="7" marL="3657600" marR="0" rtl="0" algn="l">
              <a:lnSpc>
                <a:spcPct val="100000"/>
              </a:lnSpc>
              <a:spcBef>
                <a:spcPts val="400"/>
              </a:spcBef>
              <a:spcAft>
                <a:spcPts val="0"/>
              </a:spcAft>
              <a:buClr>
                <a:srgbClr val="000000"/>
              </a:buClr>
              <a:buSzPts val="1000"/>
              <a:buChar char="○"/>
              <a:defRPr i="0" sz="1000" u="none" cap="none" strike="noStrike">
                <a:solidFill>
                  <a:srgbClr val="000000"/>
                </a:solidFill>
              </a:defRPr>
            </a:lvl8pPr>
            <a:lvl9pPr indent="-292100" lvl="8" marL="4114800" marR="0" rtl="0" algn="l">
              <a:lnSpc>
                <a:spcPct val="100000"/>
              </a:lnSpc>
              <a:spcBef>
                <a:spcPts val="400"/>
              </a:spcBef>
              <a:spcAft>
                <a:spcPts val="400"/>
              </a:spcAft>
              <a:buClr>
                <a:srgbClr val="000000"/>
              </a:buClr>
              <a:buSzPts val="1000"/>
              <a:buChar char="■"/>
              <a:defRPr i="0" sz="1000" u="none" cap="none" strike="noStrike">
                <a:solidFill>
                  <a:srgbClr val="000000"/>
                </a:solidFill>
              </a:defRPr>
            </a:lvl9pPr>
          </a:lstStyle>
          <a:p/>
        </p:txBody>
      </p:sp>
      <p:sp>
        <p:nvSpPr>
          <p:cNvPr id="119" name="Google Shape;119;p19"/>
          <p:cNvSpPr txBox="1"/>
          <p:nvPr>
            <p:ph idx="24" type="body"/>
          </p:nvPr>
        </p:nvSpPr>
        <p:spPr>
          <a:xfrm>
            <a:off x="4620300" y="3854600"/>
            <a:ext cx="1990800" cy="213900"/>
          </a:xfrm>
          <a:prstGeom prst="rect">
            <a:avLst/>
          </a:prstGeom>
          <a:noFill/>
          <a:ln>
            <a:noFill/>
          </a:ln>
        </p:spPr>
        <p:txBody>
          <a:bodyPr anchorCtr="0" anchor="t" bIns="0" lIns="0" spcFirstLastPara="1" rIns="0" wrap="square" tIns="0">
            <a:spAutoFit/>
          </a:bodyPr>
          <a:lstStyle>
            <a:lvl1pPr indent="-304800" lvl="0" marL="457200" marR="0" rtl="0" algn="l">
              <a:lnSpc>
                <a:spcPct val="100000"/>
              </a:lnSpc>
              <a:spcBef>
                <a:spcPts val="0"/>
              </a:spcBef>
              <a:spcAft>
                <a:spcPts val="0"/>
              </a:spcAft>
              <a:buClr>
                <a:srgbClr val="000000"/>
              </a:buClr>
              <a:buSzPts val="1200"/>
              <a:buChar char="●"/>
              <a:defRPr b="1" i="0" sz="1200" u="none" cap="none" strike="noStrike">
                <a:solidFill>
                  <a:srgbClr val="000000"/>
                </a:solidFill>
                <a:highlight>
                  <a:schemeClr val="accent1"/>
                </a:highlight>
              </a:defRPr>
            </a:lvl1pPr>
            <a:lvl2pPr indent="-304800" lvl="1" marL="914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2pPr>
            <a:lvl3pPr indent="-304800" lvl="2" marL="1371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3pPr>
            <a:lvl4pPr indent="-304800" lvl="3" marL="18288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4pPr>
            <a:lvl5pPr indent="-304800" lvl="4" marL="22860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5pPr>
            <a:lvl6pPr indent="-304800" lvl="5" marL="27432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6pPr>
            <a:lvl7pPr indent="-304800" lvl="6" marL="3200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7pPr>
            <a:lvl8pPr indent="-304800" lvl="7" marL="3657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8pPr>
            <a:lvl9pPr indent="-304800" lvl="8" marL="4114800" marR="0" rtl="0" algn="l">
              <a:lnSpc>
                <a:spcPct val="100000"/>
              </a:lnSpc>
              <a:spcBef>
                <a:spcPts val="400"/>
              </a:spcBef>
              <a:spcAft>
                <a:spcPts val="400"/>
              </a:spcAft>
              <a:buClr>
                <a:srgbClr val="000000"/>
              </a:buClr>
              <a:buSzPts val="1200"/>
              <a:buChar char="■"/>
              <a:defRPr b="1" i="0" sz="1200" u="none" cap="none" strike="noStrike">
                <a:solidFill>
                  <a:srgbClr val="000000"/>
                </a:solidFill>
                <a:highlight>
                  <a:schemeClr val="accent1"/>
                </a:highlight>
              </a:defRPr>
            </a:lvl9pPr>
          </a:lstStyle>
          <a:p/>
        </p:txBody>
      </p:sp>
      <p:sp>
        <p:nvSpPr>
          <p:cNvPr id="120" name="Google Shape;120;p19"/>
          <p:cNvSpPr txBox="1"/>
          <p:nvPr>
            <p:ph idx="25" type="body"/>
          </p:nvPr>
        </p:nvSpPr>
        <p:spPr>
          <a:xfrm>
            <a:off x="4620300" y="4080800"/>
            <a:ext cx="1990800" cy="213900"/>
          </a:xfrm>
          <a:prstGeom prst="rect">
            <a:avLst/>
          </a:prstGeom>
          <a:noFill/>
          <a:ln>
            <a:noFill/>
          </a:ln>
        </p:spPr>
        <p:txBody>
          <a:bodyPr anchorCtr="0" anchor="t" bIns="0" lIns="0" spcFirstLastPara="1" rIns="0" wrap="square" tIns="0">
            <a:spAutoFit/>
          </a:bodyPr>
          <a:lstStyle>
            <a:lvl1pPr indent="-292100" lvl="0" marL="457200" marR="0" rtl="0" algn="l">
              <a:lnSpc>
                <a:spcPct val="100000"/>
              </a:lnSpc>
              <a:spcBef>
                <a:spcPts val="0"/>
              </a:spcBef>
              <a:spcAft>
                <a:spcPts val="0"/>
              </a:spcAft>
              <a:buClr>
                <a:srgbClr val="000000"/>
              </a:buClr>
              <a:buSzPts val="1000"/>
              <a:buChar char="●"/>
              <a:defRPr i="0" sz="1000" u="none" cap="none" strike="noStrike">
                <a:solidFill>
                  <a:srgbClr val="000000"/>
                </a:solidFill>
              </a:defRPr>
            </a:lvl1pPr>
            <a:lvl2pPr indent="-292100" lvl="1" marL="914400" marR="0" rtl="0" algn="l">
              <a:lnSpc>
                <a:spcPct val="100000"/>
              </a:lnSpc>
              <a:spcBef>
                <a:spcPts val="400"/>
              </a:spcBef>
              <a:spcAft>
                <a:spcPts val="0"/>
              </a:spcAft>
              <a:buClr>
                <a:srgbClr val="000000"/>
              </a:buClr>
              <a:buSzPts val="1000"/>
              <a:buChar char="○"/>
              <a:defRPr i="0" sz="1000" u="none" cap="none" strike="noStrike">
                <a:solidFill>
                  <a:srgbClr val="000000"/>
                </a:solidFill>
              </a:defRPr>
            </a:lvl2pPr>
            <a:lvl3pPr indent="-292100" lvl="2" marL="1371600" marR="0" rtl="0" algn="l">
              <a:lnSpc>
                <a:spcPct val="100000"/>
              </a:lnSpc>
              <a:spcBef>
                <a:spcPts val="400"/>
              </a:spcBef>
              <a:spcAft>
                <a:spcPts val="0"/>
              </a:spcAft>
              <a:buClr>
                <a:srgbClr val="000000"/>
              </a:buClr>
              <a:buSzPts val="1000"/>
              <a:buChar char="■"/>
              <a:defRPr i="0" sz="1000" u="none" cap="none" strike="noStrike">
                <a:solidFill>
                  <a:srgbClr val="000000"/>
                </a:solidFill>
              </a:defRPr>
            </a:lvl3pPr>
            <a:lvl4pPr indent="-292100" lvl="3" marL="1828800" marR="0" rtl="0" algn="l">
              <a:lnSpc>
                <a:spcPct val="100000"/>
              </a:lnSpc>
              <a:spcBef>
                <a:spcPts val="400"/>
              </a:spcBef>
              <a:spcAft>
                <a:spcPts val="0"/>
              </a:spcAft>
              <a:buClr>
                <a:srgbClr val="000000"/>
              </a:buClr>
              <a:buSzPts val="1000"/>
              <a:buChar char="●"/>
              <a:defRPr i="0" sz="1000" u="none" cap="none" strike="noStrike">
                <a:solidFill>
                  <a:srgbClr val="000000"/>
                </a:solidFill>
              </a:defRPr>
            </a:lvl4pPr>
            <a:lvl5pPr indent="-292100" lvl="4" marL="2286000" marR="0" rtl="0" algn="l">
              <a:lnSpc>
                <a:spcPct val="100000"/>
              </a:lnSpc>
              <a:spcBef>
                <a:spcPts val="400"/>
              </a:spcBef>
              <a:spcAft>
                <a:spcPts val="0"/>
              </a:spcAft>
              <a:buClr>
                <a:srgbClr val="000000"/>
              </a:buClr>
              <a:buSzPts val="1000"/>
              <a:buChar char="○"/>
              <a:defRPr i="0" sz="1000" u="none" cap="none" strike="noStrike">
                <a:solidFill>
                  <a:srgbClr val="000000"/>
                </a:solidFill>
              </a:defRPr>
            </a:lvl5pPr>
            <a:lvl6pPr indent="-292100" lvl="5" marL="2743200" marR="0" rtl="0" algn="l">
              <a:lnSpc>
                <a:spcPct val="100000"/>
              </a:lnSpc>
              <a:spcBef>
                <a:spcPts val="400"/>
              </a:spcBef>
              <a:spcAft>
                <a:spcPts val="0"/>
              </a:spcAft>
              <a:buClr>
                <a:srgbClr val="000000"/>
              </a:buClr>
              <a:buSzPts val="1000"/>
              <a:buChar char="■"/>
              <a:defRPr i="0" sz="1000" u="none" cap="none" strike="noStrike">
                <a:solidFill>
                  <a:srgbClr val="000000"/>
                </a:solidFill>
              </a:defRPr>
            </a:lvl6pPr>
            <a:lvl7pPr indent="-292100" lvl="6" marL="3200400" marR="0" rtl="0" algn="l">
              <a:lnSpc>
                <a:spcPct val="100000"/>
              </a:lnSpc>
              <a:spcBef>
                <a:spcPts val="400"/>
              </a:spcBef>
              <a:spcAft>
                <a:spcPts val="0"/>
              </a:spcAft>
              <a:buClr>
                <a:srgbClr val="000000"/>
              </a:buClr>
              <a:buSzPts val="1000"/>
              <a:buChar char="●"/>
              <a:defRPr i="0" sz="1000" u="none" cap="none" strike="noStrike">
                <a:solidFill>
                  <a:srgbClr val="000000"/>
                </a:solidFill>
              </a:defRPr>
            </a:lvl7pPr>
            <a:lvl8pPr indent="-292100" lvl="7" marL="3657600" marR="0" rtl="0" algn="l">
              <a:lnSpc>
                <a:spcPct val="100000"/>
              </a:lnSpc>
              <a:spcBef>
                <a:spcPts val="400"/>
              </a:spcBef>
              <a:spcAft>
                <a:spcPts val="0"/>
              </a:spcAft>
              <a:buClr>
                <a:srgbClr val="000000"/>
              </a:buClr>
              <a:buSzPts val="1000"/>
              <a:buChar char="○"/>
              <a:defRPr i="0" sz="1000" u="none" cap="none" strike="noStrike">
                <a:solidFill>
                  <a:srgbClr val="000000"/>
                </a:solidFill>
              </a:defRPr>
            </a:lvl8pPr>
            <a:lvl9pPr indent="-292100" lvl="8" marL="4114800" marR="0" rtl="0" algn="l">
              <a:lnSpc>
                <a:spcPct val="100000"/>
              </a:lnSpc>
              <a:spcBef>
                <a:spcPts val="400"/>
              </a:spcBef>
              <a:spcAft>
                <a:spcPts val="400"/>
              </a:spcAft>
              <a:buClr>
                <a:srgbClr val="000000"/>
              </a:buClr>
              <a:buSzPts val="1000"/>
              <a:buChar char="■"/>
              <a:defRPr i="0" sz="1000" u="none" cap="none" strike="noStrike">
                <a:solidFill>
                  <a:srgbClr val="000000"/>
                </a:solidFill>
              </a:defRPr>
            </a:lvl9pPr>
          </a:lstStyle>
          <a:p/>
        </p:txBody>
      </p:sp>
      <p:sp>
        <p:nvSpPr>
          <p:cNvPr id="121" name="Google Shape;121;p19"/>
          <p:cNvSpPr txBox="1"/>
          <p:nvPr>
            <p:ph idx="26" type="body"/>
          </p:nvPr>
        </p:nvSpPr>
        <p:spPr>
          <a:xfrm>
            <a:off x="6726000" y="3854600"/>
            <a:ext cx="1990800" cy="213900"/>
          </a:xfrm>
          <a:prstGeom prst="rect">
            <a:avLst/>
          </a:prstGeom>
          <a:noFill/>
          <a:ln>
            <a:noFill/>
          </a:ln>
        </p:spPr>
        <p:txBody>
          <a:bodyPr anchorCtr="0" anchor="t" bIns="0" lIns="0" spcFirstLastPara="1" rIns="0" wrap="square" tIns="0">
            <a:spAutoFit/>
          </a:bodyPr>
          <a:lstStyle>
            <a:lvl1pPr indent="-304800" lvl="0" marL="457200" marR="0" rtl="0" algn="l">
              <a:lnSpc>
                <a:spcPct val="100000"/>
              </a:lnSpc>
              <a:spcBef>
                <a:spcPts val="0"/>
              </a:spcBef>
              <a:spcAft>
                <a:spcPts val="0"/>
              </a:spcAft>
              <a:buClr>
                <a:srgbClr val="000000"/>
              </a:buClr>
              <a:buSzPts val="1200"/>
              <a:buChar char="●"/>
              <a:defRPr b="1" i="0" sz="1200" u="none" cap="none" strike="noStrike">
                <a:solidFill>
                  <a:srgbClr val="000000"/>
                </a:solidFill>
                <a:highlight>
                  <a:schemeClr val="accent1"/>
                </a:highlight>
              </a:defRPr>
            </a:lvl1pPr>
            <a:lvl2pPr indent="-304800" lvl="1" marL="914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2pPr>
            <a:lvl3pPr indent="-304800" lvl="2" marL="1371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3pPr>
            <a:lvl4pPr indent="-304800" lvl="3" marL="18288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4pPr>
            <a:lvl5pPr indent="-304800" lvl="4" marL="22860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5pPr>
            <a:lvl6pPr indent="-304800" lvl="5" marL="27432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6pPr>
            <a:lvl7pPr indent="-304800" lvl="6" marL="32004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7pPr>
            <a:lvl8pPr indent="-304800" lvl="7" marL="3657600" marR="0" rtl="0" algn="l">
              <a:lnSpc>
                <a:spcPct val="100000"/>
              </a:lnSpc>
              <a:spcBef>
                <a:spcPts val="400"/>
              </a:spcBef>
              <a:spcAft>
                <a:spcPts val="0"/>
              </a:spcAft>
              <a:buClr>
                <a:srgbClr val="000000"/>
              </a:buClr>
              <a:buSzPts val="1200"/>
              <a:buChar char="○"/>
              <a:defRPr b="1" i="0" sz="1200" u="none" cap="none" strike="noStrike">
                <a:solidFill>
                  <a:srgbClr val="000000"/>
                </a:solidFill>
                <a:highlight>
                  <a:schemeClr val="accent1"/>
                </a:highlight>
              </a:defRPr>
            </a:lvl8pPr>
            <a:lvl9pPr indent="-304800" lvl="8" marL="4114800" marR="0" rtl="0" algn="l">
              <a:lnSpc>
                <a:spcPct val="100000"/>
              </a:lnSpc>
              <a:spcBef>
                <a:spcPts val="400"/>
              </a:spcBef>
              <a:spcAft>
                <a:spcPts val="400"/>
              </a:spcAft>
              <a:buClr>
                <a:srgbClr val="000000"/>
              </a:buClr>
              <a:buSzPts val="1200"/>
              <a:buChar char="■"/>
              <a:defRPr b="1" i="0" sz="1200" u="none" cap="none" strike="noStrike">
                <a:solidFill>
                  <a:srgbClr val="000000"/>
                </a:solidFill>
                <a:highlight>
                  <a:schemeClr val="accent1"/>
                </a:highlight>
              </a:defRPr>
            </a:lvl9pPr>
          </a:lstStyle>
          <a:p/>
        </p:txBody>
      </p:sp>
      <p:sp>
        <p:nvSpPr>
          <p:cNvPr id="122" name="Google Shape;122;p19"/>
          <p:cNvSpPr txBox="1"/>
          <p:nvPr>
            <p:ph idx="27" type="body"/>
          </p:nvPr>
        </p:nvSpPr>
        <p:spPr>
          <a:xfrm>
            <a:off x="6726000" y="4080800"/>
            <a:ext cx="1990800" cy="213900"/>
          </a:xfrm>
          <a:prstGeom prst="rect">
            <a:avLst/>
          </a:prstGeom>
          <a:noFill/>
          <a:ln>
            <a:noFill/>
          </a:ln>
        </p:spPr>
        <p:txBody>
          <a:bodyPr anchorCtr="0" anchor="t" bIns="0" lIns="0" spcFirstLastPara="1" rIns="0" wrap="square" tIns="0">
            <a:spAutoFit/>
          </a:bodyPr>
          <a:lstStyle>
            <a:lvl1pPr indent="-292100" lvl="0" marL="457200" marR="0" rtl="0" algn="l">
              <a:lnSpc>
                <a:spcPct val="100000"/>
              </a:lnSpc>
              <a:spcBef>
                <a:spcPts val="0"/>
              </a:spcBef>
              <a:spcAft>
                <a:spcPts val="0"/>
              </a:spcAft>
              <a:buClr>
                <a:srgbClr val="000000"/>
              </a:buClr>
              <a:buSzPts val="1000"/>
              <a:buChar char="●"/>
              <a:defRPr i="0" sz="1000" u="none" cap="none" strike="noStrike">
                <a:solidFill>
                  <a:srgbClr val="000000"/>
                </a:solidFill>
              </a:defRPr>
            </a:lvl1pPr>
            <a:lvl2pPr indent="-292100" lvl="1" marL="914400" marR="0" rtl="0" algn="l">
              <a:lnSpc>
                <a:spcPct val="100000"/>
              </a:lnSpc>
              <a:spcBef>
                <a:spcPts val="400"/>
              </a:spcBef>
              <a:spcAft>
                <a:spcPts val="0"/>
              </a:spcAft>
              <a:buClr>
                <a:srgbClr val="000000"/>
              </a:buClr>
              <a:buSzPts val="1000"/>
              <a:buChar char="○"/>
              <a:defRPr i="0" sz="1000" u="none" cap="none" strike="noStrike">
                <a:solidFill>
                  <a:srgbClr val="000000"/>
                </a:solidFill>
              </a:defRPr>
            </a:lvl2pPr>
            <a:lvl3pPr indent="-292100" lvl="2" marL="1371600" marR="0" rtl="0" algn="l">
              <a:lnSpc>
                <a:spcPct val="100000"/>
              </a:lnSpc>
              <a:spcBef>
                <a:spcPts val="400"/>
              </a:spcBef>
              <a:spcAft>
                <a:spcPts val="0"/>
              </a:spcAft>
              <a:buClr>
                <a:srgbClr val="000000"/>
              </a:buClr>
              <a:buSzPts val="1000"/>
              <a:buChar char="■"/>
              <a:defRPr i="0" sz="1000" u="none" cap="none" strike="noStrike">
                <a:solidFill>
                  <a:srgbClr val="000000"/>
                </a:solidFill>
              </a:defRPr>
            </a:lvl3pPr>
            <a:lvl4pPr indent="-292100" lvl="3" marL="1828800" marR="0" rtl="0" algn="l">
              <a:lnSpc>
                <a:spcPct val="100000"/>
              </a:lnSpc>
              <a:spcBef>
                <a:spcPts val="400"/>
              </a:spcBef>
              <a:spcAft>
                <a:spcPts val="0"/>
              </a:spcAft>
              <a:buClr>
                <a:srgbClr val="000000"/>
              </a:buClr>
              <a:buSzPts val="1000"/>
              <a:buChar char="●"/>
              <a:defRPr i="0" sz="1000" u="none" cap="none" strike="noStrike">
                <a:solidFill>
                  <a:srgbClr val="000000"/>
                </a:solidFill>
              </a:defRPr>
            </a:lvl4pPr>
            <a:lvl5pPr indent="-292100" lvl="4" marL="2286000" marR="0" rtl="0" algn="l">
              <a:lnSpc>
                <a:spcPct val="100000"/>
              </a:lnSpc>
              <a:spcBef>
                <a:spcPts val="400"/>
              </a:spcBef>
              <a:spcAft>
                <a:spcPts val="0"/>
              </a:spcAft>
              <a:buClr>
                <a:srgbClr val="000000"/>
              </a:buClr>
              <a:buSzPts val="1000"/>
              <a:buChar char="○"/>
              <a:defRPr i="0" sz="1000" u="none" cap="none" strike="noStrike">
                <a:solidFill>
                  <a:srgbClr val="000000"/>
                </a:solidFill>
              </a:defRPr>
            </a:lvl5pPr>
            <a:lvl6pPr indent="-292100" lvl="5" marL="2743200" marR="0" rtl="0" algn="l">
              <a:lnSpc>
                <a:spcPct val="100000"/>
              </a:lnSpc>
              <a:spcBef>
                <a:spcPts val="400"/>
              </a:spcBef>
              <a:spcAft>
                <a:spcPts val="0"/>
              </a:spcAft>
              <a:buClr>
                <a:srgbClr val="000000"/>
              </a:buClr>
              <a:buSzPts val="1000"/>
              <a:buChar char="■"/>
              <a:defRPr i="0" sz="1000" u="none" cap="none" strike="noStrike">
                <a:solidFill>
                  <a:srgbClr val="000000"/>
                </a:solidFill>
              </a:defRPr>
            </a:lvl6pPr>
            <a:lvl7pPr indent="-292100" lvl="6" marL="3200400" marR="0" rtl="0" algn="l">
              <a:lnSpc>
                <a:spcPct val="100000"/>
              </a:lnSpc>
              <a:spcBef>
                <a:spcPts val="400"/>
              </a:spcBef>
              <a:spcAft>
                <a:spcPts val="0"/>
              </a:spcAft>
              <a:buClr>
                <a:srgbClr val="000000"/>
              </a:buClr>
              <a:buSzPts val="1000"/>
              <a:buChar char="●"/>
              <a:defRPr i="0" sz="1000" u="none" cap="none" strike="noStrike">
                <a:solidFill>
                  <a:srgbClr val="000000"/>
                </a:solidFill>
              </a:defRPr>
            </a:lvl7pPr>
            <a:lvl8pPr indent="-292100" lvl="7" marL="3657600" marR="0" rtl="0" algn="l">
              <a:lnSpc>
                <a:spcPct val="100000"/>
              </a:lnSpc>
              <a:spcBef>
                <a:spcPts val="400"/>
              </a:spcBef>
              <a:spcAft>
                <a:spcPts val="0"/>
              </a:spcAft>
              <a:buClr>
                <a:srgbClr val="000000"/>
              </a:buClr>
              <a:buSzPts val="1000"/>
              <a:buChar char="○"/>
              <a:defRPr i="0" sz="1000" u="none" cap="none" strike="noStrike">
                <a:solidFill>
                  <a:srgbClr val="000000"/>
                </a:solidFill>
              </a:defRPr>
            </a:lvl8pPr>
            <a:lvl9pPr indent="-292100" lvl="8" marL="4114800" marR="0" rtl="0" algn="l">
              <a:lnSpc>
                <a:spcPct val="100000"/>
              </a:lnSpc>
              <a:spcBef>
                <a:spcPts val="400"/>
              </a:spcBef>
              <a:spcAft>
                <a:spcPts val="400"/>
              </a:spcAft>
              <a:buClr>
                <a:srgbClr val="000000"/>
              </a:buClr>
              <a:buSzPts val="1000"/>
              <a:buChar char="■"/>
              <a:defRPr i="0" sz="1000" u="none" cap="none" strike="noStrike">
                <a:solidFill>
                  <a:srgbClr val="000000"/>
                </a:solidFill>
              </a:defRPr>
            </a:lvl9pPr>
          </a:lstStyle>
          <a:p/>
        </p:txBody>
      </p:sp>
      <p:sp>
        <p:nvSpPr>
          <p:cNvPr id="123" name="Google Shape;123;p19"/>
          <p:cNvSpPr txBox="1"/>
          <p:nvPr>
            <p:ph type="title"/>
          </p:nvPr>
        </p:nvSpPr>
        <p:spPr>
          <a:xfrm>
            <a:off x="420625" y="320050"/>
            <a:ext cx="82716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124" name="Google Shape;124;p19"/>
          <p:cNvSpPr txBox="1"/>
          <p:nvPr>
            <p:ph idx="28"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Person feature slide - 6 person">
  <p:cSld name="CUSTOM_23_1_1_1_1_1_1_2_1_1_1_1_2_2_1_1">
    <p:spTree>
      <p:nvGrpSpPr>
        <p:cNvPr id="125" name="Shape 125"/>
        <p:cNvGrpSpPr/>
        <p:nvPr/>
      </p:nvGrpSpPr>
      <p:grpSpPr>
        <a:xfrm>
          <a:off x="0" y="0"/>
          <a:ext cx="0" cy="0"/>
          <a:chOff x="0" y="0"/>
          <a:chExt cx="0" cy="0"/>
        </a:xfrm>
      </p:grpSpPr>
      <p:sp>
        <p:nvSpPr>
          <p:cNvPr id="126" name="Google Shape;126;p20"/>
          <p:cNvSpPr/>
          <p:nvPr>
            <p:ph idx="2" type="pic"/>
          </p:nvPr>
        </p:nvSpPr>
        <p:spPr>
          <a:xfrm>
            <a:off x="424900" y="1306975"/>
            <a:ext cx="1147800" cy="1147800"/>
          </a:xfrm>
          <a:prstGeom prst="ellipse">
            <a:avLst/>
          </a:prstGeom>
          <a:noFill/>
          <a:ln cap="flat" cmpd="sng" w="9525">
            <a:solidFill>
              <a:schemeClr val="lt2"/>
            </a:solidFill>
            <a:prstDash val="solid"/>
            <a:round/>
            <a:headEnd len="sm" w="sm" type="none"/>
            <a:tailEnd len="sm" w="sm" type="none"/>
          </a:ln>
        </p:spPr>
      </p:sp>
      <p:sp>
        <p:nvSpPr>
          <p:cNvPr id="127" name="Google Shape;127;p20"/>
          <p:cNvSpPr txBox="1"/>
          <p:nvPr>
            <p:ph type="title"/>
          </p:nvPr>
        </p:nvSpPr>
        <p:spPr>
          <a:xfrm>
            <a:off x="424925" y="315900"/>
            <a:ext cx="8268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128" name="Google Shape;128;p20"/>
          <p:cNvSpPr txBox="1"/>
          <p:nvPr>
            <p:ph idx="1" type="subTitle"/>
          </p:nvPr>
        </p:nvSpPr>
        <p:spPr>
          <a:xfrm>
            <a:off x="427950" y="756000"/>
            <a:ext cx="8268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Clr>
                <a:schemeClr val="lt1"/>
              </a:buClr>
              <a:buSzPts val="1600"/>
              <a:buNone/>
              <a:defRPr b="1" sz="1600">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129" name="Google Shape;129;p20"/>
          <p:cNvSpPr txBox="1"/>
          <p:nvPr>
            <p:ph idx="3" type="body"/>
          </p:nvPr>
        </p:nvSpPr>
        <p:spPr>
          <a:xfrm>
            <a:off x="1677475" y="1429975"/>
            <a:ext cx="12576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30" name="Google Shape;130;p20"/>
          <p:cNvSpPr/>
          <p:nvPr>
            <p:ph idx="4" type="pic"/>
          </p:nvPr>
        </p:nvSpPr>
        <p:spPr>
          <a:xfrm>
            <a:off x="424900" y="2791850"/>
            <a:ext cx="1147800" cy="1147800"/>
          </a:xfrm>
          <a:prstGeom prst="ellipse">
            <a:avLst/>
          </a:prstGeom>
          <a:noFill/>
          <a:ln cap="flat" cmpd="sng" w="9525">
            <a:solidFill>
              <a:schemeClr val="lt2"/>
            </a:solidFill>
            <a:prstDash val="solid"/>
            <a:round/>
            <a:headEnd len="sm" w="sm" type="none"/>
            <a:tailEnd len="sm" w="sm" type="none"/>
          </a:ln>
        </p:spPr>
      </p:sp>
      <p:sp>
        <p:nvSpPr>
          <p:cNvPr id="131" name="Google Shape;131;p20"/>
          <p:cNvSpPr txBox="1"/>
          <p:nvPr>
            <p:ph idx="5" type="body"/>
          </p:nvPr>
        </p:nvSpPr>
        <p:spPr>
          <a:xfrm>
            <a:off x="1677475" y="2914850"/>
            <a:ext cx="12576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32" name="Google Shape;132;p20"/>
          <p:cNvSpPr/>
          <p:nvPr>
            <p:ph idx="6" type="pic"/>
          </p:nvPr>
        </p:nvSpPr>
        <p:spPr>
          <a:xfrm>
            <a:off x="3255275" y="1306975"/>
            <a:ext cx="1147800" cy="1147800"/>
          </a:xfrm>
          <a:prstGeom prst="ellipse">
            <a:avLst/>
          </a:prstGeom>
          <a:noFill/>
          <a:ln cap="flat" cmpd="sng" w="9525">
            <a:solidFill>
              <a:schemeClr val="lt2"/>
            </a:solidFill>
            <a:prstDash val="solid"/>
            <a:round/>
            <a:headEnd len="sm" w="sm" type="none"/>
            <a:tailEnd len="sm" w="sm" type="none"/>
          </a:ln>
        </p:spPr>
      </p:sp>
      <p:sp>
        <p:nvSpPr>
          <p:cNvPr id="133" name="Google Shape;133;p20"/>
          <p:cNvSpPr txBox="1"/>
          <p:nvPr>
            <p:ph idx="7" type="body"/>
          </p:nvPr>
        </p:nvSpPr>
        <p:spPr>
          <a:xfrm>
            <a:off x="4507850" y="1429975"/>
            <a:ext cx="12576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34" name="Google Shape;134;p20"/>
          <p:cNvSpPr/>
          <p:nvPr>
            <p:ph idx="8" type="pic"/>
          </p:nvPr>
        </p:nvSpPr>
        <p:spPr>
          <a:xfrm>
            <a:off x="3255275" y="2791850"/>
            <a:ext cx="1147800" cy="1147800"/>
          </a:xfrm>
          <a:prstGeom prst="ellipse">
            <a:avLst/>
          </a:prstGeom>
          <a:noFill/>
          <a:ln cap="flat" cmpd="sng" w="9525">
            <a:solidFill>
              <a:schemeClr val="lt2"/>
            </a:solidFill>
            <a:prstDash val="solid"/>
            <a:round/>
            <a:headEnd len="sm" w="sm" type="none"/>
            <a:tailEnd len="sm" w="sm" type="none"/>
          </a:ln>
        </p:spPr>
      </p:sp>
      <p:sp>
        <p:nvSpPr>
          <p:cNvPr id="135" name="Google Shape;135;p20"/>
          <p:cNvSpPr txBox="1"/>
          <p:nvPr>
            <p:ph idx="9" type="body"/>
          </p:nvPr>
        </p:nvSpPr>
        <p:spPr>
          <a:xfrm>
            <a:off x="4507850" y="2914850"/>
            <a:ext cx="12576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36" name="Google Shape;136;p20"/>
          <p:cNvSpPr/>
          <p:nvPr>
            <p:ph idx="13" type="pic"/>
          </p:nvPr>
        </p:nvSpPr>
        <p:spPr>
          <a:xfrm>
            <a:off x="6085650" y="1306975"/>
            <a:ext cx="1147800" cy="1147800"/>
          </a:xfrm>
          <a:prstGeom prst="ellipse">
            <a:avLst/>
          </a:prstGeom>
          <a:noFill/>
          <a:ln cap="flat" cmpd="sng" w="9525">
            <a:solidFill>
              <a:schemeClr val="lt2"/>
            </a:solidFill>
            <a:prstDash val="solid"/>
            <a:round/>
            <a:headEnd len="sm" w="sm" type="none"/>
            <a:tailEnd len="sm" w="sm" type="none"/>
          </a:ln>
        </p:spPr>
      </p:sp>
      <p:sp>
        <p:nvSpPr>
          <p:cNvPr id="137" name="Google Shape;137;p20"/>
          <p:cNvSpPr txBox="1"/>
          <p:nvPr>
            <p:ph idx="14" type="body"/>
          </p:nvPr>
        </p:nvSpPr>
        <p:spPr>
          <a:xfrm>
            <a:off x="7338225" y="1429975"/>
            <a:ext cx="12576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38" name="Google Shape;138;p20"/>
          <p:cNvSpPr/>
          <p:nvPr>
            <p:ph idx="15" type="pic"/>
          </p:nvPr>
        </p:nvSpPr>
        <p:spPr>
          <a:xfrm>
            <a:off x="6085650" y="2791850"/>
            <a:ext cx="1147800" cy="1147800"/>
          </a:xfrm>
          <a:prstGeom prst="ellipse">
            <a:avLst/>
          </a:prstGeom>
          <a:noFill/>
          <a:ln cap="flat" cmpd="sng" w="9525">
            <a:solidFill>
              <a:schemeClr val="lt2"/>
            </a:solidFill>
            <a:prstDash val="solid"/>
            <a:round/>
            <a:headEnd len="sm" w="sm" type="none"/>
            <a:tailEnd len="sm" w="sm" type="none"/>
          </a:ln>
        </p:spPr>
      </p:sp>
      <p:sp>
        <p:nvSpPr>
          <p:cNvPr id="139" name="Google Shape;139;p20"/>
          <p:cNvSpPr txBox="1"/>
          <p:nvPr>
            <p:ph idx="16" type="body"/>
          </p:nvPr>
        </p:nvSpPr>
        <p:spPr>
          <a:xfrm>
            <a:off x="7338225" y="2914850"/>
            <a:ext cx="12576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options →">
  <p:cSld name="CUSTOM_21_2">
    <p:bg>
      <p:bgPr>
        <a:solidFill>
          <a:schemeClr val="accent5"/>
        </a:solidFill>
      </p:bgPr>
    </p:bg>
    <p:spTree>
      <p:nvGrpSpPr>
        <p:cNvPr id="17" name="Shape 17"/>
        <p:cNvGrpSpPr/>
        <p:nvPr/>
      </p:nvGrpSpPr>
      <p:grpSpPr>
        <a:xfrm>
          <a:off x="0" y="0"/>
          <a:ext cx="0" cy="0"/>
          <a:chOff x="0" y="0"/>
          <a:chExt cx="0" cy="0"/>
        </a:xfrm>
      </p:grpSpPr>
      <p:sp>
        <p:nvSpPr>
          <p:cNvPr id="18" name="Google Shape;18;p3"/>
          <p:cNvSpPr txBox="1"/>
          <p:nvPr/>
        </p:nvSpPr>
        <p:spPr>
          <a:xfrm>
            <a:off x="2411725" y="2070728"/>
            <a:ext cx="6288300" cy="9975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Title slides</a:t>
            </a:r>
            <a:endParaRPr b="1" sz="7200">
              <a:solidFill>
                <a:srgbClr val="FFFFFF"/>
              </a:solidFill>
              <a:highlight>
                <a:srgbClr val="191919"/>
              </a:highlight>
            </a:endParaRPr>
          </a:p>
        </p:txBody>
      </p:sp>
      <p:sp>
        <p:nvSpPr>
          <p:cNvPr id="19" name="Google Shape;19;p3"/>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Person feature slide - 9 person">
  <p:cSld name="CUSTOM_23_1_1_1_1_1_1_2_1_1_1_1_2_2_1_2">
    <p:spTree>
      <p:nvGrpSpPr>
        <p:cNvPr id="140" name="Shape 140"/>
        <p:cNvGrpSpPr/>
        <p:nvPr/>
      </p:nvGrpSpPr>
      <p:grpSpPr>
        <a:xfrm>
          <a:off x="0" y="0"/>
          <a:ext cx="0" cy="0"/>
          <a:chOff x="0" y="0"/>
          <a:chExt cx="0" cy="0"/>
        </a:xfrm>
      </p:grpSpPr>
      <p:sp>
        <p:nvSpPr>
          <p:cNvPr id="141" name="Google Shape;141;p21"/>
          <p:cNvSpPr/>
          <p:nvPr>
            <p:ph idx="2" type="pic"/>
          </p:nvPr>
        </p:nvSpPr>
        <p:spPr>
          <a:xfrm>
            <a:off x="424900" y="1197250"/>
            <a:ext cx="952500" cy="952500"/>
          </a:xfrm>
          <a:prstGeom prst="ellipse">
            <a:avLst/>
          </a:prstGeom>
          <a:noFill/>
          <a:ln cap="flat" cmpd="sng" w="9525">
            <a:solidFill>
              <a:schemeClr val="lt2"/>
            </a:solidFill>
            <a:prstDash val="solid"/>
            <a:round/>
            <a:headEnd len="sm" w="sm" type="none"/>
            <a:tailEnd len="sm" w="sm" type="none"/>
          </a:ln>
        </p:spPr>
      </p:sp>
      <p:sp>
        <p:nvSpPr>
          <p:cNvPr id="142" name="Google Shape;142;p21"/>
          <p:cNvSpPr txBox="1"/>
          <p:nvPr>
            <p:ph type="title"/>
          </p:nvPr>
        </p:nvSpPr>
        <p:spPr>
          <a:xfrm>
            <a:off x="424925" y="315900"/>
            <a:ext cx="8268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sz="3200" u="none" cap="none" strike="noStrik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143" name="Google Shape;143;p21"/>
          <p:cNvSpPr txBox="1"/>
          <p:nvPr>
            <p:ph idx="1" type="subTitle"/>
          </p:nvPr>
        </p:nvSpPr>
        <p:spPr>
          <a:xfrm>
            <a:off x="427950" y="756000"/>
            <a:ext cx="8268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Clr>
                <a:schemeClr val="lt1"/>
              </a:buClr>
              <a:buSzPts val="1600"/>
              <a:buNone/>
              <a:defRPr b="1" sz="1600">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144" name="Google Shape;144;p21"/>
          <p:cNvSpPr txBox="1"/>
          <p:nvPr>
            <p:ph idx="3" type="body"/>
          </p:nvPr>
        </p:nvSpPr>
        <p:spPr>
          <a:xfrm>
            <a:off x="1572775" y="1222600"/>
            <a:ext cx="13623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45" name="Google Shape;145;p21"/>
          <p:cNvSpPr/>
          <p:nvPr>
            <p:ph idx="4" type="pic"/>
          </p:nvPr>
        </p:nvSpPr>
        <p:spPr>
          <a:xfrm>
            <a:off x="424900" y="2377100"/>
            <a:ext cx="952500" cy="952500"/>
          </a:xfrm>
          <a:prstGeom prst="ellipse">
            <a:avLst/>
          </a:prstGeom>
          <a:noFill/>
          <a:ln cap="flat" cmpd="sng" w="9525">
            <a:solidFill>
              <a:schemeClr val="lt2"/>
            </a:solidFill>
            <a:prstDash val="solid"/>
            <a:round/>
            <a:headEnd len="sm" w="sm" type="none"/>
            <a:tailEnd len="sm" w="sm" type="none"/>
          </a:ln>
        </p:spPr>
      </p:sp>
      <p:sp>
        <p:nvSpPr>
          <p:cNvPr id="146" name="Google Shape;146;p21"/>
          <p:cNvSpPr txBox="1"/>
          <p:nvPr>
            <p:ph idx="5" type="body"/>
          </p:nvPr>
        </p:nvSpPr>
        <p:spPr>
          <a:xfrm>
            <a:off x="1572775" y="2402450"/>
            <a:ext cx="13623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47" name="Google Shape;147;p21"/>
          <p:cNvSpPr/>
          <p:nvPr>
            <p:ph idx="6" type="pic"/>
          </p:nvPr>
        </p:nvSpPr>
        <p:spPr>
          <a:xfrm>
            <a:off x="424900" y="3556950"/>
            <a:ext cx="952500" cy="952500"/>
          </a:xfrm>
          <a:prstGeom prst="ellipse">
            <a:avLst/>
          </a:prstGeom>
          <a:noFill/>
          <a:ln cap="flat" cmpd="sng" w="9525">
            <a:solidFill>
              <a:schemeClr val="lt2"/>
            </a:solidFill>
            <a:prstDash val="solid"/>
            <a:round/>
            <a:headEnd len="sm" w="sm" type="none"/>
            <a:tailEnd len="sm" w="sm" type="none"/>
          </a:ln>
        </p:spPr>
      </p:sp>
      <p:sp>
        <p:nvSpPr>
          <p:cNvPr id="148" name="Google Shape;148;p21"/>
          <p:cNvSpPr txBox="1"/>
          <p:nvPr>
            <p:ph idx="7" type="body"/>
          </p:nvPr>
        </p:nvSpPr>
        <p:spPr>
          <a:xfrm>
            <a:off x="1572775" y="3582300"/>
            <a:ext cx="13623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49" name="Google Shape;149;p21"/>
          <p:cNvSpPr/>
          <p:nvPr>
            <p:ph idx="8" type="pic"/>
          </p:nvPr>
        </p:nvSpPr>
        <p:spPr>
          <a:xfrm>
            <a:off x="3271187" y="1197250"/>
            <a:ext cx="952500" cy="952500"/>
          </a:xfrm>
          <a:prstGeom prst="ellipse">
            <a:avLst/>
          </a:prstGeom>
          <a:noFill/>
          <a:ln cap="flat" cmpd="sng" w="9525">
            <a:solidFill>
              <a:schemeClr val="lt2"/>
            </a:solidFill>
            <a:prstDash val="solid"/>
            <a:round/>
            <a:headEnd len="sm" w="sm" type="none"/>
            <a:tailEnd len="sm" w="sm" type="none"/>
          </a:ln>
        </p:spPr>
      </p:sp>
      <p:sp>
        <p:nvSpPr>
          <p:cNvPr id="150" name="Google Shape;150;p21"/>
          <p:cNvSpPr txBox="1"/>
          <p:nvPr>
            <p:ph idx="9" type="body"/>
          </p:nvPr>
        </p:nvSpPr>
        <p:spPr>
          <a:xfrm>
            <a:off x="4419063" y="1222600"/>
            <a:ext cx="13623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51" name="Google Shape;151;p21"/>
          <p:cNvSpPr/>
          <p:nvPr>
            <p:ph idx="13" type="pic"/>
          </p:nvPr>
        </p:nvSpPr>
        <p:spPr>
          <a:xfrm>
            <a:off x="3271187" y="2377100"/>
            <a:ext cx="952500" cy="952500"/>
          </a:xfrm>
          <a:prstGeom prst="ellipse">
            <a:avLst/>
          </a:prstGeom>
          <a:noFill/>
          <a:ln cap="flat" cmpd="sng" w="9525">
            <a:solidFill>
              <a:schemeClr val="lt2"/>
            </a:solidFill>
            <a:prstDash val="solid"/>
            <a:round/>
            <a:headEnd len="sm" w="sm" type="none"/>
            <a:tailEnd len="sm" w="sm" type="none"/>
          </a:ln>
        </p:spPr>
      </p:sp>
      <p:sp>
        <p:nvSpPr>
          <p:cNvPr id="152" name="Google Shape;152;p21"/>
          <p:cNvSpPr txBox="1"/>
          <p:nvPr>
            <p:ph idx="14" type="body"/>
          </p:nvPr>
        </p:nvSpPr>
        <p:spPr>
          <a:xfrm>
            <a:off x="4419063" y="2402450"/>
            <a:ext cx="13623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53" name="Google Shape;153;p21"/>
          <p:cNvSpPr/>
          <p:nvPr>
            <p:ph idx="15" type="pic"/>
          </p:nvPr>
        </p:nvSpPr>
        <p:spPr>
          <a:xfrm>
            <a:off x="3271187" y="3556950"/>
            <a:ext cx="952500" cy="952500"/>
          </a:xfrm>
          <a:prstGeom prst="ellipse">
            <a:avLst/>
          </a:prstGeom>
          <a:noFill/>
          <a:ln cap="flat" cmpd="sng" w="9525">
            <a:solidFill>
              <a:schemeClr val="lt2"/>
            </a:solidFill>
            <a:prstDash val="solid"/>
            <a:round/>
            <a:headEnd len="sm" w="sm" type="none"/>
            <a:tailEnd len="sm" w="sm" type="none"/>
          </a:ln>
        </p:spPr>
      </p:sp>
      <p:sp>
        <p:nvSpPr>
          <p:cNvPr id="154" name="Google Shape;154;p21"/>
          <p:cNvSpPr txBox="1"/>
          <p:nvPr>
            <p:ph idx="16" type="body"/>
          </p:nvPr>
        </p:nvSpPr>
        <p:spPr>
          <a:xfrm>
            <a:off x="4419063" y="3582300"/>
            <a:ext cx="13623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55" name="Google Shape;155;p21"/>
          <p:cNvSpPr/>
          <p:nvPr>
            <p:ph idx="17" type="pic"/>
          </p:nvPr>
        </p:nvSpPr>
        <p:spPr>
          <a:xfrm>
            <a:off x="6117487" y="1197250"/>
            <a:ext cx="952500" cy="952500"/>
          </a:xfrm>
          <a:prstGeom prst="ellipse">
            <a:avLst/>
          </a:prstGeom>
          <a:noFill/>
          <a:ln cap="flat" cmpd="sng" w="9525">
            <a:solidFill>
              <a:schemeClr val="lt2"/>
            </a:solidFill>
            <a:prstDash val="solid"/>
            <a:round/>
            <a:headEnd len="sm" w="sm" type="none"/>
            <a:tailEnd len="sm" w="sm" type="none"/>
          </a:ln>
        </p:spPr>
      </p:sp>
      <p:sp>
        <p:nvSpPr>
          <p:cNvPr id="156" name="Google Shape;156;p21"/>
          <p:cNvSpPr txBox="1"/>
          <p:nvPr>
            <p:ph idx="18" type="body"/>
          </p:nvPr>
        </p:nvSpPr>
        <p:spPr>
          <a:xfrm>
            <a:off x="7265363" y="1222600"/>
            <a:ext cx="13623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57" name="Google Shape;157;p21"/>
          <p:cNvSpPr/>
          <p:nvPr>
            <p:ph idx="19" type="pic"/>
          </p:nvPr>
        </p:nvSpPr>
        <p:spPr>
          <a:xfrm>
            <a:off x="6117487" y="2377100"/>
            <a:ext cx="952500" cy="952500"/>
          </a:xfrm>
          <a:prstGeom prst="ellipse">
            <a:avLst/>
          </a:prstGeom>
          <a:noFill/>
          <a:ln cap="flat" cmpd="sng" w="9525">
            <a:solidFill>
              <a:schemeClr val="lt2"/>
            </a:solidFill>
            <a:prstDash val="solid"/>
            <a:round/>
            <a:headEnd len="sm" w="sm" type="none"/>
            <a:tailEnd len="sm" w="sm" type="none"/>
          </a:ln>
        </p:spPr>
      </p:sp>
      <p:sp>
        <p:nvSpPr>
          <p:cNvPr id="158" name="Google Shape;158;p21"/>
          <p:cNvSpPr txBox="1"/>
          <p:nvPr>
            <p:ph idx="20" type="body"/>
          </p:nvPr>
        </p:nvSpPr>
        <p:spPr>
          <a:xfrm>
            <a:off x="7265363" y="2402450"/>
            <a:ext cx="13623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
        <p:nvSpPr>
          <p:cNvPr id="159" name="Google Shape;159;p21"/>
          <p:cNvSpPr/>
          <p:nvPr>
            <p:ph idx="21" type="pic"/>
          </p:nvPr>
        </p:nvSpPr>
        <p:spPr>
          <a:xfrm>
            <a:off x="6117487" y="3556950"/>
            <a:ext cx="952500" cy="952500"/>
          </a:xfrm>
          <a:prstGeom prst="ellipse">
            <a:avLst/>
          </a:prstGeom>
          <a:noFill/>
          <a:ln cap="flat" cmpd="sng" w="9525">
            <a:solidFill>
              <a:schemeClr val="lt2"/>
            </a:solidFill>
            <a:prstDash val="solid"/>
            <a:round/>
            <a:headEnd len="sm" w="sm" type="none"/>
            <a:tailEnd len="sm" w="sm" type="none"/>
          </a:ln>
        </p:spPr>
      </p:sp>
      <p:sp>
        <p:nvSpPr>
          <p:cNvPr id="160" name="Google Shape;160;p21"/>
          <p:cNvSpPr txBox="1"/>
          <p:nvPr>
            <p:ph idx="22" type="body"/>
          </p:nvPr>
        </p:nvSpPr>
        <p:spPr>
          <a:xfrm>
            <a:off x="7265363" y="3582300"/>
            <a:ext cx="1362300" cy="901800"/>
          </a:xfrm>
          <a:prstGeom prst="rect">
            <a:avLst/>
          </a:prstGeom>
          <a:noFill/>
          <a:ln>
            <a:noFill/>
          </a:ln>
        </p:spPr>
        <p:txBody>
          <a:bodyPr anchorCtr="0" anchor="ctr" bIns="0" lIns="0" spcFirstLastPara="1" rIns="0" wrap="square" tIns="0">
            <a:noAutofit/>
          </a:bodyPr>
          <a:lstStyle>
            <a:lvl1pPr indent="-304800" lvl="0" marL="457200" marR="0" algn="l">
              <a:lnSpc>
                <a:spcPct val="100000"/>
              </a:lnSpc>
              <a:spcBef>
                <a:spcPts val="0"/>
              </a:spcBef>
              <a:spcAft>
                <a:spcPts val="0"/>
              </a:spcAft>
              <a:buClr>
                <a:srgbClr val="000000"/>
              </a:buClr>
              <a:buSzPts val="1200"/>
              <a:buChar char="●"/>
              <a:defRPr i="0" sz="1200" u="none" cap="none" strike="noStrike">
                <a:solidFill>
                  <a:srgbClr val="000000"/>
                </a:solidFill>
              </a:defRPr>
            </a:lvl1pPr>
            <a:lvl2pPr indent="-304800" lvl="1" marL="914400" marR="0" algn="l">
              <a:lnSpc>
                <a:spcPct val="100000"/>
              </a:lnSpc>
              <a:spcBef>
                <a:spcPts val="400"/>
              </a:spcBef>
              <a:spcAft>
                <a:spcPts val="0"/>
              </a:spcAft>
              <a:buClr>
                <a:srgbClr val="000000"/>
              </a:buClr>
              <a:buSzPts val="1200"/>
              <a:buChar char="○"/>
              <a:defRPr i="0" sz="1200" u="none" cap="none" strike="noStrike">
                <a:solidFill>
                  <a:srgbClr val="000000"/>
                </a:solidFill>
              </a:defRPr>
            </a:lvl2pPr>
            <a:lvl3pPr indent="-304800" lvl="2" marL="1371600" marR="0" algn="l">
              <a:lnSpc>
                <a:spcPct val="100000"/>
              </a:lnSpc>
              <a:spcBef>
                <a:spcPts val="400"/>
              </a:spcBef>
              <a:spcAft>
                <a:spcPts val="0"/>
              </a:spcAft>
              <a:buClr>
                <a:srgbClr val="000000"/>
              </a:buClr>
              <a:buSzPts val="1200"/>
              <a:buChar char="■"/>
              <a:defRPr i="0" sz="1200" u="none" cap="none" strike="noStrike">
                <a:solidFill>
                  <a:srgbClr val="000000"/>
                </a:solidFill>
              </a:defRPr>
            </a:lvl3pPr>
            <a:lvl4pPr indent="-304800" lvl="3" marL="1828800" marR="0" algn="l">
              <a:lnSpc>
                <a:spcPct val="100000"/>
              </a:lnSpc>
              <a:spcBef>
                <a:spcPts val="400"/>
              </a:spcBef>
              <a:spcAft>
                <a:spcPts val="0"/>
              </a:spcAft>
              <a:buClr>
                <a:srgbClr val="000000"/>
              </a:buClr>
              <a:buSzPts val="1200"/>
              <a:buChar char="●"/>
              <a:defRPr i="0" sz="1200" u="none" cap="none" strike="noStrike">
                <a:solidFill>
                  <a:srgbClr val="000000"/>
                </a:solidFill>
              </a:defRPr>
            </a:lvl4pPr>
            <a:lvl5pPr indent="-304800" lvl="4" marL="2286000" marR="0" algn="l">
              <a:lnSpc>
                <a:spcPct val="100000"/>
              </a:lnSpc>
              <a:spcBef>
                <a:spcPts val="400"/>
              </a:spcBef>
              <a:spcAft>
                <a:spcPts val="0"/>
              </a:spcAft>
              <a:buClr>
                <a:srgbClr val="000000"/>
              </a:buClr>
              <a:buSzPts val="1200"/>
              <a:buChar char="○"/>
              <a:defRPr i="0" sz="1200" u="none" cap="none" strike="noStrike">
                <a:solidFill>
                  <a:srgbClr val="000000"/>
                </a:solidFill>
              </a:defRPr>
            </a:lvl5pPr>
            <a:lvl6pPr indent="-304800" lvl="5" marL="2743200" marR="0" algn="l">
              <a:lnSpc>
                <a:spcPct val="100000"/>
              </a:lnSpc>
              <a:spcBef>
                <a:spcPts val="400"/>
              </a:spcBef>
              <a:spcAft>
                <a:spcPts val="0"/>
              </a:spcAft>
              <a:buClr>
                <a:srgbClr val="000000"/>
              </a:buClr>
              <a:buSzPts val="1200"/>
              <a:buChar char="■"/>
              <a:defRPr i="0" sz="1200" u="none" cap="none" strike="noStrike">
                <a:solidFill>
                  <a:srgbClr val="000000"/>
                </a:solidFill>
              </a:defRPr>
            </a:lvl6pPr>
            <a:lvl7pPr indent="-304800" lvl="6" marL="3200400" marR="0" algn="l">
              <a:lnSpc>
                <a:spcPct val="100000"/>
              </a:lnSpc>
              <a:spcBef>
                <a:spcPts val="400"/>
              </a:spcBef>
              <a:spcAft>
                <a:spcPts val="0"/>
              </a:spcAft>
              <a:buClr>
                <a:srgbClr val="000000"/>
              </a:buClr>
              <a:buSzPts val="1200"/>
              <a:buChar char="●"/>
              <a:defRPr i="0" sz="1200" u="none" cap="none" strike="noStrike">
                <a:solidFill>
                  <a:srgbClr val="000000"/>
                </a:solidFill>
              </a:defRPr>
            </a:lvl7pPr>
            <a:lvl8pPr indent="-304800" lvl="7" marL="3657600" marR="0" algn="l">
              <a:lnSpc>
                <a:spcPct val="100000"/>
              </a:lnSpc>
              <a:spcBef>
                <a:spcPts val="400"/>
              </a:spcBef>
              <a:spcAft>
                <a:spcPts val="0"/>
              </a:spcAft>
              <a:buClr>
                <a:srgbClr val="000000"/>
              </a:buClr>
              <a:buSzPts val="1200"/>
              <a:buChar char="○"/>
              <a:defRPr i="0" sz="1200" u="none" cap="none" strike="noStrike">
                <a:solidFill>
                  <a:srgbClr val="000000"/>
                </a:solidFill>
              </a:defRPr>
            </a:lvl8pPr>
            <a:lvl9pPr indent="-304800" lvl="8" marL="4114800" marR="0" algn="l">
              <a:lnSpc>
                <a:spcPct val="100000"/>
              </a:lnSpc>
              <a:spcBef>
                <a:spcPts val="400"/>
              </a:spcBef>
              <a:spcAft>
                <a:spcPts val="400"/>
              </a:spcAft>
              <a:buClr>
                <a:srgbClr val="000000"/>
              </a:buClr>
              <a:buSzPts val="1200"/>
              <a:buChar char="■"/>
              <a:defRPr i="0" sz="1200" u="none" cap="none" strike="noStrike">
                <a:solidFill>
                  <a:srgbClr val="0000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Person feature slide - 2 person">
  <p:cSld name="CUSTOM_22_1_1_1_1_1_1_1_1_1_1_1_1_1">
    <p:spTree>
      <p:nvGrpSpPr>
        <p:cNvPr id="161" name="Shape 161"/>
        <p:cNvGrpSpPr/>
        <p:nvPr/>
      </p:nvGrpSpPr>
      <p:grpSpPr>
        <a:xfrm>
          <a:off x="0" y="0"/>
          <a:ext cx="0" cy="0"/>
          <a:chOff x="0" y="0"/>
          <a:chExt cx="0" cy="0"/>
        </a:xfrm>
      </p:grpSpPr>
      <p:sp>
        <p:nvSpPr>
          <p:cNvPr id="162" name="Google Shape;162;p22"/>
          <p:cNvSpPr txBox="1"/>
          <p:nvPr>
            <p:ph type="title"/>
          </p:nvPr>
        </p:nvSpPr>
        <p:spPr>
          <a:xfrm>
            <a:off x="419750" y="315325"/>
            <a:ext cx="8276100" cy="5727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b="1" sz="3200">
                <a:solidFill>
                  <a:schemeClr val="dk1"/>
                </a:solidFill>
              </a:defRPr>
            </a:lvl2pPr>
            <a:lvl3pPr lvl="2" algn="l">
              <a:lnSpc>
                <a:spcPct val="90000"/>
              </a:lnSpc>
              <a:spcBef>
                <a:spcPts val="0"/>
              </a:spcBef>
              <a:spcAft>
                <a:spcPts val="0"/>
              </a:spcAft>
              <a:buClr>
                <a:schemeClr val="dk1"/>
              </a:buClr>
              <a:buSzPts val="3200"/>
              <a:buFont typeface="Arial"/>
              <a:buNone/>
              <a:defRPr b="1" sz="3200">
                <a:solidFill>
                  <a:schemeClr val="dk1"/>
                </a:solidFill>
              </a:defRPr>
            </a:lvl3pPr>
            <a:lvl4pPr lvl="3" algn="l">
              <a:lnSpc>
                <a:spcPct val="90000"/>
              </a:lnSpc>
              <a:spcBef>
                <a:spcPts val="0"/>
              </a:spcBef>
              <a:spcAft>
                <a:spcPts val="0"/>
              </a:spcAft>
              <a:buClr>
                <a:schemeClr val="dk1"/>
              </a:buClr>
              <a:buSzPts val="3200"/>
              <a:buFont typeface="Arial"/>
              <a:buNone/>
              <a:defRPr b="1" sz="3200">
                <a:solidFill>
                  <a:schemeClr val="dk1"/>
                </a:solidFill>
              </a:defRPr>
            </a:lvl4pPr>
            <a:lvl5pPr lvl="4" algn="l">
              <a:lnSpc>
                <a:spcPct val="90000"/>
              </a:lnSpc>
              <a:spcBef>
                <a:spcPts val="0"/>
              </a:spcBef>
              <a:spcAft>
                <a:spcPts val="0"/>
              </a:spcAft>
              <a:buClr>
                <a:schemeClr val="dk1"/>
              </a:buClr>
              <a:buSzPts val="3200"/>
              <a:buFont typeface="Arial"/>
              <a:buNone/>
              <a:defRPr b="1" sz="3200">
                <a:solidFill>
                  <a:schemeClr val="dk1"/>
                </a:solidFill>
              </a:defRPr>
            </a:lvl5pPr>
            <a:lvl6pPr lvl="5" algn="l">
              <a:lnSpc>
                <a:spcPct val="90000"/>
              </a:lnSpc>
              <a:spcBef>
                <a:spcPts val="0"/>
              </a:spcBef>
              <a:spcAft>
                <a:spcPts val="0"/>
              </a:spcAft>
              <a:buClr>
                <a:schemeClr val="dk1"/>
              </a:buClr>
              <a:buSzPts val="3200"/>
              <a:buFont typeface="Arial"/>
              <a:buNone/>
              <a:defRPr b="1" sz="3200">
                <a:solidFill>
                  <a:schemeClr val="dk1"/>
                </a:solidFill>
              </a:defRPr>
            </a:lvl6pPr>
            <a:lvl7pPr lvl="6" algn="l">
              <a:lnSpc>
                <a:spcPct val="90000"/>
              </a:lnSpc>
              <a:spcBef>
                <a:spcPts val="0"/>
              </a:spcBef>
              <a:spcAft>
                <a:spcPts val="0"/>
              </a:spcAft>
              <a:buClr>
                <a:schemeClr val="dk1"/>
              </a:buClr>
              <a:buSzPts val="3200"/>
              <a:buFont typeface="Arial"/>
              <a:buNone/>
              <a:defRPr b="1" sz="3200">
                <a:solidFill>
                  <a:schemeClr val="dk1"/>
                </a:solidFill>
              </a:defRPr>
            </a:lvl7pPr>
            <a:lvl8pPr lvl="7" algn="l">
              <a:lnSpc>
                <a:spcPct val="90000"/>
              </a:lnSpc>
              <a:spcBef>
                <a:spcPts val="0"/>
              </a:spcBef>
              <a:spcAft>
                <a:spcPts val="0"/>
              </a:spcAft>
              <a:buClr>
                <a:schemeClr val="dk1"/>
              </a:buClr>
              <a:buSzPts val="3200"/>
              <a:buFont typeface="Arial"/>
              <a:buNone/>
              <a:defRPr b="1" sz="3200">
                <a:solidFill>
                  <a:schemeClr val="dk1"/>
                </a:solidFill>
              </a:defRPr>
            </a:lvl8pPr>
            <a:lvl9pPr lvl="8"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163" name="Google Shape;163;p22"/>
          <p:cNvSpPr/>
          <p:nvPr>
            <p:ph idx="2" type="pic"/>
          </p:nvPr>
        </p:nvSpPr>
        <p:spPr>
          <a:xfrm>
            <a:off x="3355850" y="888077"/>
            <a:ext cx="2627100" cy="3003300"/>
          </a:xfrm>
          <a:prstGeom prst="rect">
            <a:avLst/>
          </a:prstGeom>
          <a:noFill/>
          <a:ln>
            <a:noFill/>
          </a:ln>
        </p:spPr>
      </p:sp>
      <p:sp>
        <p:nvSpPr>
          <p:cNvPr id="164" name="Google Shape;164;p22"/>
          <p:cNvSpPr/>
          <p:nvPr>
            <p:ph idx="3" type="pic"/>
          </p:nvPr>
        </p:nvSpPr>
        <p:spPr>
          <a:xfrm>
            <a:off x="6178675" y="888024"/>
            <a:ext cx="2627100" cy="3003300"/>
          </a:xfrm>
          <a:prstGeom prst="rect">
            <a:avLst/>
          </a:prstGeom>
          <a:noFill/>
          <a:ln>
            <a:noFill/>
          </a:ln>
        </p:spPr>
      </p:sp>
      <p:sp>
        <p:nvSpPr>
          <p:cNvPr id="165" name="Google Shape;165;p22"/>
          <p:cNvSpPr txBox="1"/>
          <p:nvPr>
            <p:ph idx="1" type="body"/>
          </p:nvPr>
        </p:nvSpPr>
        <p:spPr>
          <a:xfrm>
            <a:off x="3355800" y="4050675"/>
            <a:ext cx="2627100" cy="7797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b="1" sz="1200"/>
            </a:lvl1pPr>
            <a:lvl2pPr indent="-304800" lvl="1" marL="914400">
              <a:lnSpc>
                <a:spcPct val="100000"/>
              </a:lnSpc>
              <a:spcBef>
                <a:spcPts val="400"/>
              </a:spcBef>
              <a:spcAft>
                <a:spcPts val="0"/>
              </a:spcAft>
              <a:buSzPts val="1200"/>
              <a:buChar char="○"/>
              <a:defRPr b="1" sz="1200"/>
            </a:lvl2pPr>
            <a:lvl3pPr indent="-304800" lvl="2" marL="1371600">
              <a:lnSpc>
                <a:spcPct val="100000"/>
              </a:lnSpc>
              <a:spcBef>
                <a:spcPts val="400"/>
              </a:spcBef>
              <a:spcAft>
                <a:spcPts val="0"/>
              </a:spcAft>
              <a:buSzPts val="1200"/>
              <a:buChar char="■"/>
              <a:defRPr b="1" sz="1200"/>
            </a:lvl3pPr>
            <a:lvl4pPr indent="-304800" lvl="3" marL="1828800">
              <a:lnSpc>
                <a:spcPct val="100000"/>
              </a:lnSpc>
              <a:spcBef>
                <a:spcPts val="400"/>
              </a:spcBef>
              <a:spcAft>
                <a:spcPts val="0"/>
              </a:spcAft>
              <a:buSzPts val="1200"/>
              <a:buChar char="●"/>
              <a:defRPr b="1" sz="1200"/>
            </a:lvl4pPr>
            <a:lvl5pPr indent="-304800" lvl="4" marL="2286000">
              <a:lnSpc>
                <a:spcPct val="100000"/>
              </a:lnSpc>
              <a:spcBef>
                <a:spcPts val="400"/>
              </a:spcBef>
              <a:spcAft>
                <a:spcPts val="0"/>
              </a:spcAft>
              <a:buSzPts val="1200"/>
              <a:buChar char="○"/>
              <a:defRPr b="1" sz="1200"/>
            </a:lvl5pPr>
            <a:lvl6pPr indent="-304800" lvl="5" marL="2743200">
              <a:lnSpc>
                <a:spcPct val="100000"/>
              </a:lnSpc>
              <a:spcBef>
                <a:spcPts val="400"/>
              </a:spcBef>
              <a:spcAft>
                <a:spcPts val="0"/>
              </a:spcAft>
              <a:buSzPts val="1200"/>
              <a:buChar char="■"/>
              <a:defRPr b="1" sz="1200"/>
            </a:lvl6pPr>
            <a:lvl7pPr indent="-304800" lvl="6" marL="3200400">
              <a:lnSpc>
                <a:spcPct val="100000"/>
              </a:lnSpc>
              <a:spcBef>
                <a:spcPts val="400"/>
              </a:spcBef>
              <a:spcAft>
                <a:spcPts val="0"/>
              </a:spcAft>
              <a:buSzPts val="1200"/>
              <a:buChar char="●"/>
              <a:defRPr b="1" sz="1200"/>
            </a:lvl7pPr>
            <a:lvl8pPr indent="-304800" lvl="7" marL="3657600">
              <a:lnSpc>
                <a:spcPct val="100000"/>
              </a:lnSpc>
              <a:spcBef>
                <a:spcPts val="400"/>
              </a:spcBef>
              <a:spcAft>
                <a:spcPts val="0"/>
              </a:spcAft>
              <a:buSzPts val="1200"/>
              <a:buChar char="○"/>
              <a:defRPr b="1" sz="1200"/>
            </a:lvl8pPr>
            <a:lvl9pPr indent="-304800" lvl="8" marL="4114800">
              <a:lnSpc>
                <a:spcPct val="100000"/>
              </a:lnSpc>
              <a:spcBef>
                <a:spcPts val="400"/>
              </a:spcBef>
              <a:spcAft>
                <a:spcPts val="400"/>
              </a:spcAft>
              <a:buSzPts val="1200"/>
              <a:buChar char="■"/>
              <a:defRPr b="1" sz="1200"/>
            </a:lvl9pPr>
          </a:lstStyle>
          <a:p/>
        </p:txBody>
      </p:sp>
      <p:sp>
        <p:nvSpPr>
          <p:cNvPr id="166" name="Google Shape;166;p22"/>
          <p:cNvSpPr txBox="1"/>
          <p:nvPr>
            <p:ph idx="4" type="body"/>
          </p:nvPr>
        </p:nvSpPr>
        <p:spPr>
          <a:xfrm>
            <a:off x="6208408" y="4050675"/>
            <a:ext cx="2597400" cy="7797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b="1" sz="1200"/>
            </a:lvl1pPr>
            <a:lvl2pPr indent="-304800" lvl="1" marL="914400">
              <a:lnSpc>
                <a:spcPct val="100000"/>
              </a:lnSpc>
              <a:spcBef>
                <a:spcPts val="400"/>
              </a:spcBef>
              <a:spcAft>
                <a:spcPts val="0"/>
              </a:spcAft>
              <a:buSzPts val="1200"/>
              <a:buChar char="○"/>
              <a:defRPr b="1" sz="1200"/>
            </a:lvl2pPr>
            <a:lvl3pPr indent="-304800" lvl="2" marL="1371600">
              <a:lnSpc>
                <a:spcPct val="100000"/>
              </a:lnSpc>
              <a:spcBef>
                <a:spcPts val="400"/>
              </a:spcBef>
              <a:spcAft>
                <a:spcPts val="0"/>
              </a:spcAft>
              <a:buSzPts val="1200"/>
              <a:buChar char="■"/>
              <a:defRPr b="1" sz="1200"/>
            </a:lvl3pPr>
            <a:lvl4pPr indent="-304800" lvl="3" marL="1828800">
              <a:lnSpc>
                <a:spcPct val="100000"/>
              </a:lnSpc>
              <a:spcBef>
                <a:spcPts val="400"/>
              </a:spcBef>
              <a:spcAft>
                <a:spcPts val="0"/>
              </a:spcAft>
              <a:buSzPts val="1200"/>
              <a:buChar char="●"/>
              <a:defRPr b="1" sz="1200"/>
            </a:lvl4pPr>
            <a:lvl5pPr indent="-304800" lvl="4" marL="2286000">
              <a:lnSpc>
                <a:spcPct val="100000"/>
              </a:lnSpc>
              <a:spcBef>
                <a:spcPts val="400"/>
              </a:spcBef>
              <a:spcAft>
                <a:spcPts val="0"/>
              </a:spcAft>
              <a:buSzPts val="1200"/>
              <a:buChar char="○"/>
              <a:defRPr b="1" sz="1200"/>
            </a:lvl5pPr>
            <a:lvl6pPr indent="-304800" lvl="5" marL="2743200">
              <a:lnSpc>
                <a:spcPct val="100000"/>
              </a:lnSpc>
              <a:spcBef>
                <a:spcPts val="400"/>
              </a:spcBef>
              <a:spcAft>
                <a:spcPts val="0"/>
              </a:spcAft>
              <a:buSzPts val="1200"/>
              <a:buChar char="■"/>
              <a:defRPr b="1" sz="1200"/>
            </a:lvl6pPr>
            <a:lvl7pPr indent="-304800" lvl="6" marL="3200400">
              <a:lnSpc>
                <a:spcPct val="100000"/>
              </a:lnSpc>
              <a:spcBef>
                <a:spcPts val="400"/>
              </a:spcBef>
              <a:spcAft>
                <a:spcPts val="0"/>
              </a:spcAft>
              <a:buSzPts val="1200"/>
              <a:buChar char="●"/>
              <a:defRPr b="1" sz="1200"/>
            </a:lvl7pPr>
            <a:lvl8pPr indent="-304800" lvl="7" marL="3657600">
              <a:lnSpc>
                <a:spcPct val="100000"/>
              </a:lnSpc>
              <a:spcBef>
                <a:spcPts val="400"/>
              </a:spcBef>
              <a:spcAft>
                <a:spcPts val="0"/>
              </a:spcAft>
              <a:buSzPts val="1200"/>
              <a:buChar char="○"/>
              <a:defRPr b="1" sz="1200"/>
            </a:lvl8pPr>
            <a:lvl9pPr indent="-304800" lvl="8" marL="4114800">
              <a:lnSpc>
                <a:spcPct val="100000"/>
              </a:lnSpc>
              <a:spcBef>
                <a:spcPts val="400"/>
              </a:spcBef>
              <a:spcAft>
                <a:spcPts val="400"/>
              </a:spcAft>
              <a:buSzPts val="1200"/>
              <a:buChar char="■"/>
              <a:defRPr b="1" sz="1200"/>
            </a:lvl9pPr>
          </a:lstStyle>
          <a:p/>
        </p:txBody>
      </p:sp>
      <p:sp>
        <p:nvSpPr>
          <p:cNvPr id="167" name="Google Shape;167;p22"/>
          <p:cNvSpPr txBox="1"/>
          <p:nvPr>
            <p:ph idx="5" type="subTitle"/>
          </p:nvPr>
        </p:nvSpPr>
        <p:spPr>
          <a:xfrm>
            <a:off x="420625" y="890400"/>
            <a:ext cx="2418900" cy="1679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1600"/>
              <a:buNone/>
              <a:defRPr b="1" sz="1600">
                <a:solidFill>
                  <a:schemeClr val="lt1"/>
                </a:solidFill>
                <a:highlight>
                  <a:schemeClr val="dk1"/>
                </a:highlight>
              </a:defRPr>
            </a:lvl1pPr>
            <a:lvl2pPr lvl="1">
              <a:spcBef>
                <a:spcPts val="0"/>
              </a:spcBef>
              <a:spcAft>
                <a:spcPts val="0"/>
              </a:spcAft>
              <a:buClr>
                <a:schemeClr val="lt1"/>
              </a:buClr>
              <a:buSzPts val="1600"/>
              <a:buNone/>
              <a:defRPr b="1" sz="1600">
                <a:solidFill>
                  <a:schemeClr val="lt1"/>
                </a:solidFill>
                <a:highlight>
                  <a:schemeClr val="dk1"/>
                </a:highlight>
              </a:defRPr>
            </a:lvl2pPr>
            <a:lvl3pPr lvl="2">
              <a:spcBef>
                <a:spcPts val="800"/>
              </a:spcBef>
              <a:spcAft>
                <a:spcPts val="0"/>
              </a:spcAft>
              <a:buClr>
                <a:schemeClr val="lt1"/>
              </a:buClr>
              <a:buSzPts val="1600"/>
              <a:buNone/>
              <a:defRPr b="1" sz="1600">
                <a:solidFill>
                  <a:schemeClr val="lt1"/>
                </a:solidFill>
                <a:highlight>
                  <a:schemeClr val="dk1"/>
                </a:highlight>
              </a:defRPr>
            </a:lvl3pPr>
            <a:lvl4pPr lvl="3">
              <a:spcBef>
                <a:spcPts val="800"/>
              </a:spcBef>
              <a:spcAft>
                <a:spcPts val="0"/>
              </a:spcAft>
              <a:buClr>
                <a:schemeClr val="lt1"/>
              </a:buClr>
              <a:buSzPts val="1600"/>
              <a:buNone/>
              <a:defRPr b="1" sz="1600">
                <a:solidFill>
                  <a:schemeClr val="lt1"/>
                </a:solidFill>
                <a:highlight>
                  <a:schemeClr val="dk1"/>
                </a:highlight>
              </a:defRPr>
            </a:lvl4pPr>
            <a:lvl5pPr lvl="4">
              <a:spcBef>
                <a:spcPts val="800"/>
              </a:spcBef>
              <a:spcAft>
                <a:spcPts val="0"/>
              </a:spcAft>
              <a:buClr>
                <a:schemeClr val="lt1"/>
              </a:buClr>
              <a:buSzPts val="1600"/>
              <a:buNone/>
              <a:defRPr b="1" sz="1600">
                <a:solidFill>
                  <a:schemeClr val="lt1"/>
                </a:solidFill>
                <a:highlight>
                  <a:schemeClr val="dk1"/>
                </a:highlight>
              </a:defRPr>
            </a:lvl5pPr>
            <a:lvl6pPr lvl="5">
              <a:spcBef>
                <a:spcPts val="800"/>
              </a:spcBef>
              <a:spcAft>
                <a:spcPts val="0"/>
              </a:spcAft>
              <a:buClr>
                <a:schemeClr val="lt1"/>
              </a:buClr>
              <a:buSzPts val="1600"/>
              <a:buNone/>
              <a:defRPr b="1" sz="1600">
                <a:solidFill>
                  <a:schemeClr val="lt1"/>
                </a:solidFill>
                <a:highlight>
                  <a:schemeClr val="dk1"/>
                </a:highlight>
              </a:defRPr>
            </a:lvl6pPr>
            <a:lvl7pPr lvl="6">
              <a:spcBef>
                <a:spcPts val="800"/>
              </a:spcBef>
              <a:spcAft>
                <a:spcPts val="0"/>
              </a:spcAft>
              <a:buClr>
                <a:schemeClr val="lt1"/>
              </a:buClr>
              <a:buSzPts val="1600"/>
              <a:buNone/>
              <a:defRPr b="1" sz="1600">
                <a:solidFill>
                  <a:schemeClr val="lt1"/>
                </a:solidFill>
                <a:highlight>
                  <a:schemeClr val="dk1"/>
                </a:highlight>
              </a:defRPr>
            </a:lvl7pPr>
            <a:lvl8pPr lvl="7">
              <a:spcBef>
                <a:spcPts val="800"/>
              </a:spcBef>
              <a:spcAft>
                <a:spcPts val="0"/>
              </a:spcAft>
              <a:buClr>
                <a:schemeClr val="lt1"/>
              </a:buClr>
              <a:buSzPts val="1600"/>
              <a:buNone/>
              <a:defRPr b="1" sz="1600">
                <a:solidFill>
                  <a:schemeClr val="lt1"/>
                </a:solidFill>
                <a:highlight>
                  <a:schemeClr val="dk1"/>
                </a:highlight>
              </a:defRPr>
            </a:lvl8pPr>
            <a:lvl9pPr lvl="8">
              <a:spcBef>
                <a:spcPts val="800"/>
              </a:spcBef>
              <a:spcAft>
                <a:spcPts val="800"/>
              </a:spcAft>
              <a:buClr>
                <a:schemeClr val="lt1"/>
              </a:buClr>
              <a:buSzPts val="1600"/>
              <a:buNone/>
              <a:defRPr b="1" sz="1600">
                <a:solidFill>
                  <a:schemeClr val="lt1"/>
                </a:solidFill>
                <a:highlight>
                  <a:schemeClr val="dk1"/>
                </a:high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Person feature slide - 3 person">
  <p:cSld name="CUSTOM_23_1_1_1_1_1_1_1_1_1_1_1_1_1">
    <p:spTree>
      <p:nvGrpSpPr>
        <p:cNvPr id="168" name="Shape 168"/>
        <p:cNvGrpSpPr/>
        <p:nvPr/>
      </p:nvGrpSpPr>
      <p:grpSpPr>
        <a:xfrm>
          <a:off x="0" y="0"/>
          <a:ext cx="0" cy="0"/>
          <a:chOff x="0" y="0"/>
          <a:chExt cx="0" cy="0"/>
        </a:xfrm>
      </p:grpSpPr>
      <p:sp>
        <p:nvSpPr>
          <p:cNvPr id="169" name="Google Shape;169;p23"/>
          <p:cNvSpPr txBox="1"/>
          <p:nvPr>
            <p:ph type="title"/>
          </p:nvPr>
        </p:nvSpPr>
        <p:spPr>
          <a:xfrm>
            <a:off x="419750" y="315325"/>
            <a:ext cx="8276100" cy="5727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b="1" sz="3200">
                <a:solidFill>
                  <a:schemeClr val="dk1"/>
                </a:solidFill>
              </a:defRPr>
            </a:lvl2pPr>
            <a:lvl3pPr lvl="2" algn="l">
              <a:lnSpc>
                <a:spcPct val="90000"/>
              </a:lnSpc>
              <a:spcBef>
                <a:spcPts val="0"/>
              </a:spcBef>
              <a:spcAft>
                <a:spcPts val="0"/>
              </a:spcAft>
              <a:buClr>
                <a:schemeClr val="dk1"/>
              </a:buClr>
              <a:buSzPts val="3200"/>
              <a:buFont typeface="Arial"/>
              <a:buNone/>
              <a:defRPr b="1" sz="3200">
                <a:solidFill>
                  <a:schemeClr val="dk1"/>
                </a:solidFill>
              </a:defRPr>
            </a:lvl3pPr>
            <a:lvl4pPr lvl="3" algn="l">
              <a:lnSpc>
                <a:spcPct val="90000"/>
              </a:lnSpc>
              <a:spcBef>
                <a:spcPts val="0"/>
              </a:spcBef>
              <a:spcAft>
                <a:spcPts val="0"/>
              </a:spcAft>
              <a:buClr>
                <a:schemeClr val="dk1"/>
              </a:buClr>
              <a:buSzPts val="3200"/>
              <a:buFont typeface="Arial"/>
              <a:buNone/>
              <a:defRPr b="1" sz="3200">
                <a:solidFill>
                  <a:schemeClr val="dk1"/>
                </a:solidFill>
              </a:defRPr>
            </a:lvl4pPr>
            <a:lvl5pPr lvl="4" algn="l">
              <a:lnSpc>
                <a:spcPct val="90000"/>
              </a:lnSpc>
              <a:spcBef>
                <a:spcPts val="0"/>
              </a:spcBef>
              <a:spcAft>
                <a:spcPts val="0"/>
              </a:spcAft>
              <a:buClr>
                <a:schemeClr val="dk1"/>
              </a:buClr>
              <a:buSzPts val="3200"/>
              <a:buFont typeface="Arial"/>
              <a:buNone/>
              <a:defRPr b="1" sz="3200">
                <a:solidFill>
                  <a:schemeClr val="dk1"/>
                </a:solidFill>
              </a:defRPr>
            </a:lvl5pPr>
            <a:lvl6pPr lvl="5" algn="l">
              <a:lnSpc>
                <a:spcPct val="90000"/>
              </a:lnSpc>
              <a:spcBef>
                <a:spcPts val="0"/>
              </a:spcBef>
              <a:spcAft>
                <a:spcPts val="0"/>
              </a:spcAft>
              <a:buClr>
                <a:schemeClr val="dk1"/>
              </a:buClr>
              <a:buSzPts val="3200"/>
              <a:buFont typeface="Arial"/>
              <a:buNone/>
              <a:defRPr b="1" sz="3200">
                <a:solidFill>
                  <a:schemeClr val="dk1"/>
                </a:solidFill>
              </a:defRPr>
            </a:lvl6pPr>
            <a:lvl7pPr lvl="6" algn="l">
              <a:lnSpc>
                <a:spcPct val="90000"/>
              </a:lnSpc>
              <a:spcBef>
                <a:spcPts val="0"/>
              </a:spcBef>
              <a:spcAft>
                <a:spcPts val="0"/>
              </a:spcAft>
              <a:buClr>
                <a:schemeClr val="dk1"/>
              </a:buClr>
              <a:buSzPts val="3200"/>
              <a:buFont typeface="Arial"/>
              <a:buNone/>
              <a:defRPr b="1" sz="3200">
                <a:solidFill>
                  <a:schemeClr val="dk1"/>
                </a:solidFill>
              </a:defRPr>
            </a:lvl7pPr>
            <a:lvl8pPr lvl="7" algn="l">
              <a:lnSpc>
                <a:spcPct val="90000"/>
              </a:lnSpc>
              <a:spcBef>
                <a:spcPts val="0"/>
              </a:spcBef>
              <a:spcAft>
                <a:spcPts val="0"/>
              </a:spcAft>
              <a:buClr>
                <a:schemeClr val="dk1"/>
              </a:buClr>
              <a:buSzPts val="3200"/>
              <a:buFont typeface="Arial"/>
              <a:buNone/>
              <a:defRPr b="1" sz="3200">
                <a:solidFill>
                  <a:schemeClr val="dk1"/>
                </a:solidFill>
              </a:defRPr>
            </a:lvl8pPr>
            <a:lvl9pPr lvl="8"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170" name="Google Shape;170;p23"/>
          <p:cNvSpPr/>
          <p:nvPr>
            <p:ph idx="2" type="pic"/>
          </p:nvPr>
        </p:nvSpPr>
        <p:spPr>
          <a:xfrm>
            <a:off x="3355850" y="890401"/>
            <a:ext cx="1730700" cy="2355900"/>
          </a:xfrm>
          <a:prstGeom prst="rect">
            <a:avLst/>
          </a:prstGeom>
          <a:noFill/>
          <a:ln>
            <a:noFill/>
          </a:ln>
        </p:spPr>
      </p:sp>
      <p:sp>
        <p:nvSpPr>
          <p:cNvPr id="171" name="Google Shape;171;p23"/>
          <p:cNvSpPr/>
          <p:nvPr>
            <p:ph idx="3" type="pic"/>
          </p:nvPr>
        </p:nvSpPr>
        <p:spPr>
          <a:xfrm>
            <a:off x="5215455" y="890360"/>
            <a:ext cx="1730700" cy="2355900"/>
          </a:xfrm>
          <a:prstGeom prst="rect">
            <a:avLst/>
          </a:prstGeom>
          <a:noFill/>
          <a:ln>
            <a:noFill/>
          </a:ln>
        </p:spPr>
      </p:sp>
      <p:sp>
        <p:nvSpPr>
          <p:cNvPr id="172" name="Google Shape;172;p23"/>
          <p:cNvSpPr/>
          <p:nvPr>
            <p:ph idx="4" type="pic"/>
          </p:nvPr>
        </p:nvSpPr>
        <p:spPr>
          <a:xfrm>
            <a:off x="7075073" y="890387"/>
            <a:ext cx="1730700" cy="2355900"/>
          </a:xfrm>
          <a:prstGeom prst="rect">
            <a:avLst/>
          </a:prstGeom>
          <a:noFill/>
          <a:ln>
            <a:noFill/>
          </a:ln>
        </p:spPr>
      </p:sp>
      <p:sp>
        <p:nvSpPr>
          <p:cNvPr id="173" name="Google Shape;173;p23"/>
          <p:cNvSpPr txBox="1"/>
          <p:nvPr>
            <p:ph idx="1" type="body"/>
          </p:nvPr>
        </p:nvSpPr>
        <p:spPr>
          <a:xfrm>
            <a:off x="3355800" y="3488427"/>
            <a:ext cx="1730700" cy="13395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b="1" sz="1200"/>
            </a:lvl1pPr>
            <a:lvl2pPr indent="-304800" lvl="1" marL="914400">
              <a:lnSpc>
                <a:spcPct val="100000"/>
              </a:lnSpc>
              <a:spcBef>
                <a:spcPts val="400"/>
              </a:spcBef>
              <a:spcAft>
                <a:spcPts val="0"/>
              </a:spcAft>
              <a:buSzPts val="1200"/>
              <a:buChar char="○"/>
              <a:defRPr b="1" sz="1200"/>
            </a:lvl2pPr>
            <a:lvl3pPr indent="-304800" lvl="2" marL="1371600">
              <a:lnSpc>
                <a:spcPct val="100000"/>
              </a:lnSpc>
              <a:spcBef>
                <a:spcPts val="400"/>
              </a:spcBef>
              <a:spcAft>
                <a:spcPts val="0"/>
              </a:spcAft>
              <a:buSzPts val="1200"/>
              <a:buChar char="■"/>
              <a:defRPr b="1" sz="1200"/>
            </a:lvl3pPr>
            <a:lvl4pPr indent="-304800" lvl="3" marL="1828800">
              <a:lnSpc>
                <a:spcPct val="100000"/>
              </a:lnSpc>
              <a:spcBef>
                <a:spcPts val="400"/>
              </a:spcBef>
              <a:spcAft>
                <a:spcPts val="0"/>
              </a:spcAft>
              <a:buSzPts val="1200"/>
              <a:buChar char="●"/>
              <a:defRPr b="1" sz="1200"/>
            </a:lvl4pPr>
            <a:lvl5pPr indent="-304800" lvl="4" marL="2286000">
              <a:lnSpc>
                <a:spcPct val="100000"/>
              </a:lnSpc>
              <a:spcBef>
                <a:spcPts val="400"/>
              </a:spcBef>
              <a:spcAft>
                <a:spcPts val="0"/>
              </a:spcAft>
              <a:buSzPts val="1200"/>
              <a:buChar char="○"/>
              <a:defRPr b="1" sz="1200"/>
            </a:lvl5pPr>
            <a:lvl6pPr indent="-304800" lvl="5" marL="2743200">
              <a:lnSpc>
                <a:spcPct val="100000"/>
              </a:lnSpc>
              <a:spcBef>
                <a:spcPts val="400"/>
              </a:spcBef>
              <a:spcAft>
                <a:spcPts val="0"/>
              </a:spcAft>
              <a:buSzPts val="1200"/>
              <a:buChar char="■"/>
              <a:defRPr b="1" sz="1200"/>
            </a:lvl6pPr>
            <a:lvl7pPr indent="-304800" lvl="6" marL="3200400">
              <a:lnSpc>
                <a:spcPct val="100000"/>
              </a:lnSpc>
              <a:spcBef>
                <a:spcPts val="400"/>
              </a:spcBef>
              <a:spcAft>
                <a:spcPts val="0"/>
              </a:spcAft>
              <a:buSzPts val="1200"/>
              <a:buChar char="●"/>
              <a:defRPr b="1" sz="1200"/>
            </a:lvl7pPr>
            <a:lvl8pPr indent="-304800" lvl="7" marL="3657600">
              <a:lnSpc>
                <a:spcPct val="100000"/>
              </a:lnSpc>
              <a:spcBef>
                <a:spcPts val="400"/>
              </a:spcBef>
              <a:spcAft>
                <a:spcPts val="0"/>
              </a:spcAft>
              <a:buSzPts val="1200"/>
              <a:buChar char="○"/>
              <a:defRPr b="1" sz="1200"/>
            </a:lvl8pPr>
            <a:lvl9pPr indent="-304800" lvl="8" marL="4114800">
              <a:lnSpc>
                <a:spcPct val="100000"/>
              </a:lnSpc>
              <a:spcBef>
                <a:spcPts val="400"/>
              </a:spcBef>
              <a:spcAft>
                <a:spcPts val="400"/>
              </a:spcAft>
              <a:buSzPts val="1200"/>
              <a:buChar char="■"/>
              <a:defRPr b="1" sz="1200"/>
            </a:lvl9pPr>
          </a:lstStyle>
          <a:p/>
        </p:txBody>
      </p:sp>
      <p:sp>
        <p:nvSpPr>
          <p:cNvPr id="174" name="Google Shape;174;p23"/>
          <p:cNvSpPr txBox="1"/>
          <p:nvPr>
            <p:ph idx="5" type="body"/>
          </p:nvPr>
        </p:nvSpPr>
        <p:spPr>
          <a:xfrm>
            <a:off x="5256575" y="3488427"/>
            <a:ext cx="1730700" cy="13395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b="1" sz="1200"/>
            </a:lvl1pPr>
            <a:lvl2pPr indent="-304800" lvl="1" marL="914400">
              <a:lnSpc>
                <a:spcPct val="100000"/>
              </a:lnSpc>
              <a:spcBef>
                <a:spcPts val="400"/>
              </a:spcBef>
              <a:spcAft>
                <a:spcPts val="0"/>
              </a:spcAft>
              <a:buSzPts val="1200"/>
              <a:buChar char="○"/>
              <a:defRPr b="1" sz="1200"/>
            </a:lvl2pPr>
            <a:lvl3pPr indent="-304800" lvl="2" marL="1371600">
              <a:lnSpc>
                <a:spcPct val="100000"/>
              </a:lnSpc>
              <a:spcBef>
                <a:spcPts val="400"/>
              </a:spcBef>
              <a:spcAft>
                <a:spcPts val="0"/>
              </a:spcAft>
              <a:buSzPts val="1200"/>
              <a:buChar char="■"/>
              <a:defRPr b="1" sz="1200"/>
            </a:lvl3pPr>
            <a:lvl4pPr indent="-304800" lvl="3" marL="1828800">
              <a:lnSpc>
                <a:spcPct val="100000"/>
              </a:lnSpc>
              <a:spcBef>
                <a:spcPts val="400"/>
              </a:spcBef>
              <a:spcAft>
                <a:spcPts val="0"/>
              </a:spcAft>
              <a:buSzPts val="1200"/>
              <a:buChar char="●"/>
              <a:defRPr b="1" sz="1200"/>
            </a:lvl4pPr>
            <a:lvl5pPr indent="-304800" lvl="4" marL="2286000">
              <a:lnSpc>
                <a:spcPct val="100000"/>
              </a:lnSpc>
              <a:spcBef>
                <a:spcPts val="400"/>
              </a:spcBef>
              <a:spcAft>
                <a:spcPts val="0"/>
              </a:spcAft>
              <a:buSzPts val="1200"/>
              <a:buChar char="○"/>
              <a:defRPr b="1" sz="1200"/>
            </a:lvl5pPr>
            <a:lvl6pPr indent="-304800" lvl="5" marL="2743200">
              <a:lnSpc>
                <a:spcPct val="100000"/>
              </a:lnSpc>
              <a:spcBef>
                <a:spcPts val="400"/>
              </a:spcBef>
              <a:spcAft>
                <a:spcPts val="0"/>
              </a:spcAft>
              <a:buSzPts val="1200"/>
              <a:buChar char="■"/>
              <a:defRPr b="1" sz="1200"/>
            </a:lvl6pPr>
            <a:lvl7pPr indent="-304800" lvl="6" marL="3200400">
              <a:lnSpc>
                <a:spcPct val="100000"/>
              </a:lnSpc>
              <a:spcBef>
                <a:spcPts val="400"/>
              </a:spcBef>
              <a:spcAft>
                <a:spcPts val="0"/>
              </a:spcAft>
              <a:buSzPts val="1200"/>
              <a:buChar char="●"/>
              <a:defRPr b="1" sz="1200"/>
            </a:lvl7pPr>
            <a:lvl8pPr indent="-304800" lvl="7" marL="3657600">
              <a:lnSpc>
                <a:spcPct val="100000"/>
              </a:lnSpc>
              <a:spcBef>
                <a:spcPts val="400"/>
              </a:spcBef>
              <a:spcAft>
                <a:spcPts val="0"/>
              </a:spcAft>
              <a:buSzPts val="1200"/>
              <a:buChar char="○"/>
              <a:defRPr b="1" sz="1200"/>
            </a:lvl8pPr>
            <a:lvl9pPr indent="-304800" lvl="8" marL="4114800">
              <a:lnSpc>
                <a:spcPct val="100000"/>
              </a:lnSpc>
              <a:spcBef>
                <a:spcPts val="400"/>
              </a:spcBef>
              <a:spcAft>
                <a:spcPts val="400"/>
              </a:spcAft>
              <a:buSzPts val="1200"/>
              <a:buChar char="■"/>
              <a:defRPr b="1" sz="1200"/>
            </a:lvl9pPr>
          </a:lstStyle>
          <a:p/>
        </p:txBody>
      </p:sp>
      <p:sp>
        <p:nvSpPr>
          <p:cNvPr id="175" name="Google Shape;175;p23"/>
          <p:cNvSpPr txBox="1"/>
          <p:nvPr>
            <p:ph idx="6" type="body"/>
          </p:nvPr>
        </p:nvSpPr>
        <p:spPr>
          <a:xfrm>
            <a:off x="7099075" y="3488427"/>
            <a:ext cx="1730700" cy="13395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b="1" sz="1200"/>
            </a:lvl1pPr>
            <a:lvl2pPr indent="-304800" lvl="1" marL="914400">
              <a:lnSpc>
                <a:spcPct val="100000"/>
              </a:lnSpc>
              <a:spcBef>
                <a:spcPts val="400"/>
              </a:spcBef>
              <a:spcAft>
                <a:spcPts val="0"/>
              </a:spcAft>
              <a:buSzPts val="1200"/>
              <a:buChar char="○"/>
              <a:defRPr b="1" sz="1200"/>
            </a:lvl2pPr>
            <a:lvl3pPr indent="-304800" lvl="2" marL="1371600">
              <a:lnSpc>
                <a:spcPct val="100000"/>
              </a:lnSpc>
              <a:spcBef>
                <a:spcPts val="400"/>
              </a:spcBef>
              <a:spcAft>
                <a:spcPts val="0"/>
              </a:spcAft>
              <a:buSzPts val="1200"/>
              <a:buChar char="■"/>
              <a:defRPr b="1" sz="1200"/>
            </a:lvl3pPr>
            <a:lvl4pPr indent="-304800" lvl="3" marL="1828800">
              <a:lnSpc>
                <a:spcPct val="100000"/>
              </a:lnSpc>
              <a:spcBef>
                <a:spcPts val="400"/>
              </a:spcBef>
              <a:spcAft>
                <a:spcPts val="0"/>
              </a:spcAft>
              <a:buSzPts val="1200"/>
              <a:buChar char="●"/>
              <a:defRPr b="1" sz="1200"/>
            </a:lvl4pPr>
            <a:lvl5pPr indent="-304800" lvl="4" marL="2286000">
              <a:lnSpc>
                <a:spcPct val="100000"/>
              </a:lnSpc>
              <a:spcBef>
                <a:spcPts val="400"/>
              </a:spcBef>
              <a:spcAft>
                <a:spcPts val="0"/>
              </a:spcAft>
              <a:buSzPts val="1200"/>
              <a:buChar char="○"/>
              <a:defRPr b="1" sz="1200"/>
            </a:lvl5pPr>
            <a:lvl6pPr indent="-304800" lvl="5" marL="2743200">
              <a:lnSpc>
                <a:spcPct val="100000"/>
              </a:lnSpc>
              <a:spcBef>
                <a:spcPts val="400"/>
              </a:spcBef>
              <a:spcAft>
                <a:spcPts val="0"/>
              </a:spcAft>
              <a:buSzPts val="1200"/>
              <a:buChar char="■"/>
              <a:defRPr b="1" sz="1200"/>
            </a:lvl6pPr>
            <a:lvl7pPr indent="-304800" lvl="6" marL="3200400">
              <a:lnSpc>
                <a:spcPct val="100000"/>
              </a:lnSpc>
              <a:spcBef>
                <a:spcPts val="400"/>
              </a:spcBef>
              <a:spcAft>
                <a:spcPts val="0"/>
              </a:spcAft>
              <a:buSzPts val="1200"/>
              <a:buChar char="●"/>
              <a:defRPr b="1" sz="1200"/>
            </a:lvl7pPr>
            <a:lvl8pPr indent="-304800" lvl="7" marL="3657600">
              <a:lnSpc>
                <a:spcPct val="100000"/>
              </a:lnSpc>
              <a:spcBef>
                <a:spcPts val="400"/>
              </a:spcBef>
              <a:spcAft>
                <a:spcPts val="0"/>
              </a:spcAft>
              <a:buSzPts val="1200"/>
              <a:buChar char="○"/>
              <a:defRPr b="1" sz="1200"/>
            </a:lvl8pPr>
            <a:lvl9pPr indent="-304800" lvl="8" marL="4114800">
              <a:lnSpc>
                <a:spcPct val="100000"/>
              </a:lnSpc>
              <a:spcBef>
                <a:spcPts val="400"/>
              </a:spcBef>
              <a:spcAft>
                <a:spcPts val="400"/>
              </a:spcAft>
              <a:buSzPts val="1200"/>
              <a:buChar char="■"/>
              <a:defRPr b="1" sz="1200"/>
            </a:lvl9pPr>
          </a:lstStyle>
          <a:p/>
        </p:txBody>
      </p:sp>
      <p:sp>
        <p:nvSpPr>
          <p:cNvPr id="176" name="Google Shape;176;p23"/>
          <p:cNvSpPr txBox="1"/>
          <p:nvPr>
            <p:ph idx="7" type="subTitle"/>
          </p:nvPr>
        </p:nvSpPr>
        <p:spPr>
          <a:xfrm>
            <a:off x="420625" y="890400"/>
            <a:ext cx="2418900" cy="1679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1600"/>
              <a:buNone/>
              <a:defRPr b="1" sz="1600">
                <a:solidFill>
                  <a:schemeClr val="lt1"/>
                </a:solidFill>
                <a:highlight>
                  <a:schemeClr val="dk1"/>
                </a:highlight>
              </a:defRPr>
            </a:lvl1pPr>
            <a:lvl2pPr lvl="1">
              <a:spcBef>
                <a:spcPts val="0"/>
              </a:spcBef>
              <a:spcAft>
                <a:spcPts val="0"/>
              </a:spcAft>
              <a:buClr>
                <a:schemeClr val="lt1"/>
              </a:buClr>
              <a:buSzPts val="1600"/>
              <a:buNone/>
              <a:defRPr b="1" sz="1600">
                <a:solidFill>
                  <a:schemeClr val="lt1"/>
                </a:solidFill>
                <a:highlight>
                  <a:schemeClr val="dk1"/>
                </a:highlight>
              </a:defRPr>
            </a:lvl2pPr>
            <a:lvl3pPr lvl="2">
              <a:spcBef>
                <a:spcPts val="800"/>
              </a:spcBef>
              <a:spcAft>
                <a:spcPts val="0"/>
              </a:spcAft>
              <a:buClr>
                <a:schemeClr val="lt1"/>
              </a:buClr>
              <a:buSzPts val="1600"/>
              <a:buNone/>
              <a:defRPr b="1" sz="1600">
                <a:solidFill>
                  <a:schemeClr val="lt1"/>
                </a:solidFill>
                <a:highlight>
                  <a:schemeClr val="dk1"/>
                </a:highlight>
              </a:defRPr>
            </a:lvl3pPr>
            <a:lvl4pPr lvl="3">
              <a:spcBef>
                <a:spcPts val="800"/>
              </a:spcBef>
              <a:spcAft>
                <a:spcPts val="0"/>
              </a:spcAft>
              <a:buClr>
                <a:schemeClr val="lt1"/>
              </a:buClr>
              <a:buSzPts val="1600"/>
              <a:buNone/>
              <a:defRPr b="1" sz="1600">
                <a:solidFill>
                  <a:schemeClr val="lt1"/>
                </a:solidFill>
                <a:highlight>
                  <a:schemeClr val="dk1"/>
                </a:highlight>
              </a:defRPr>
            </a:lvl4pPr>
            <a:lvl5pPr lvl="4">
              <a:spcBef>
                <a:spcPts val="800"/>
              </a:spcBef>
              <a:spcAft>
                <a:spcPts val="0"/>
              </a:spcAft>
              <a:buClr>
                <a:schemeClr val="lt1"/>
              </a:buClr>
              <a:buSzPts val="1600"/>
              <a:buNone/>
              <a:defRPr b="1" sz="1600">
                <a:solidFill>
                  <a:schemeClr val="lt1"/>
                </a:solidFill>
                <a:highlight>
                  <a:schemeClr val="dk1"/>
                </a:highlight>
              </a:defRPr>
            </a:lvl5pPr>
            <a:lvl6pPr lvl="5">
              <a:spcBef>
                <a:spcPts val="800"/>
              </a:spcBef>
              <a:spcAft>
                <a:spcPts val="0"/>
              </a:spcAft>
              <a:buClr>
                <a:schemeClr val="lt1"/>
              </a:buClr>
              <a:buSzPts val="1600"/>
              <a:buNone/>
              <a:defRPr b="1" sz="1600">
                <a:solidFill>
                  <a:schemeClr val="lt1"/>
                </a:solidFill>
                <a:highlight>
                  <a:schemeClr val="dk1"/>
                </a:highlight>
              </a:defRPr>
            </a:lvl6pPr>
            <a:lvl7pPr lvl="6">
              <a:spcBef>
                <a:spcPts val="800"/>
              </a:spcBef>
              <a:spcAft>
                <a:spcPts val="0"/>
              </a:spcAft>
              <a:buClr>
                <a:schemeClr val="lt1"/>
              </a:buClr>
              <a:buSzPts val="1600"/>
              <a:buNone/>
              <a:defRPr b="1" sz="1600">
                <a:solidFill>
                  <a:schemeClr val="lt1"/>
                </a:solidFill>
                <a:highlight>
                  <a:schemeClr val="dk1"/>
                </a:highlight>
              </a:defRPr>
            </a:lvl7pPr>
            <a:lvl8pPr lvl="7">
              <a:spcBef>
                <a:spcPts val="800"/>
              </a:spcBef>
              <a:spcAft>
                <a:spcPts val="0"/>
              </a:spcAft>
              <a:buClr>
                <a:schemeClr val="lt1"/>
              </a:buClr>
              <a:buSzPts val="1600"/>
              <a:buNone/>
              <a:defRPr b="1" sz="1600">
                <a:solidFill>
                  <a:schemeClr val="lt1"/>
                </a:solidFill>
                <a:highlight>
                  <a:schemeClr val="dk1"/>
                </a:highlight>
              </a:defRPr>
            </a:lvl8pPr>
            <a:lvl9pPr lvl="8">
              <a:spcBef>
                <a:spcPts val="800"/>
              </a:spcBef>
              <a:spcAft>
                <a:spcPts val="800"/>
              </a:spcAft>
              <a:buClr>
                <a:schemeClr val="lt1"/>
              </a:buClr>
              <a:buSzPts val="1600"/>
              <a:buNone/>
              <a:defRPr b="1" sz="1600">
                <a:solidFill>
                  <a:schemeClr val="lt1"/>
                </a:solidFill>
                <a:highlight>
                  <a:schemeClr val="dk1"/>
                </a:high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Person feature slide - 4 person">
  <p:cSld name="CUSTOM_22_1_1_1_1_1_1_1_1_1_1_1_2_2">
    <p:spTree>
      <p:nvGrpSpPr>
        <p:cNvPr id="177" name="Shape 177"/>
        <p:cNvGrpSpPr/>
        <p:nvPr/>
      </p:nvGrpSpPr>
      <p:grpSpPr>
        <a:xfrm>
          <a:off x="0" y="0"/>
          <a:ext cx="0" cy="0"/>
          <a:chOff x="0" y="0"/>
          <a:chExt cx="0" cy="0"/>
        </a:xfrm>
      </p:grpSpPr>
      <p:sp>
        <p:nvSpPr>
          <p:cNvPr id="178" name="Google Shape;178;p24"/>
          <p:cNvSpPr txBox="1"/>
          <p:nvPr>
            <p:ph type="title"/>
          </p:nvPr>
        </p:nvSpPr>
        <p:spPr>
          <a:xfrm>
            <a:off x="419750" y="315325"/>
            <a:ext cx="8276100" cy="5727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u="none" cap="none" strike="noStrik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b="1" sz="3200">
                <a:solidFill>
                  <a:schemeClr val="dk1"/>
                </a:solidFill>
              </a:defRPr>
            </a:lvl2pPr>
            <a:lvl3pPr lvl="2" algn="l">
              <a:lnSpc>
                <a:spcPct val="90000"/>
              </a:lnSpc>
              <a:spcBef>
                <a:spcPts val="0"/>
              </a:spcBef>
              <a:spcAft>
                <a:spcPts val="0"/>
              </a:spcAft>
              <a:buClr>
                <a:schemeClr val="dk1"/>
              </a:buClr>
              <a:buSzPts val="3200"/>
              <a:buFont typeface="Arial"/>
              <a:buNone/>
              <a:defRPr b="1" sz="3200">
                <a:solidFill>
                  <a:schemeClr val="dk1"/>
                </a:solidFill>
              </a:defRPr>
            </a:lvl3pPr>
            <a:lvl4pPr lvl="3" algn="l">
              <a:lnSpc>
                <a:spcPct val="90000"/>
              </a:lnSpc>
              <a:spcBef>
                <a:spcPts val="0"/>
              </a:spcBef>
              <a:spcAft>
                <a:spcPts val="0"/>
              </a:spcAft>
              <a:buClr>
                <a:schemeClr val="dk1"/>
              </a:buClr>
              <a:buSzPts val="3200"/>
              <a:buFont typeface="Arial"/>
              <a:buNone/>
              <a:defRPr b="1" sz="3200">
                <a:solidFill>
                  <a:schemeClr val="dk1"/>
                </a:solidFill>
              </a:defRPr>
            </a:lvl4pPr>
            <a:lvl5pPr lvl="4" algn="l">
              <a:lnSpc>
                <a:spcPct val="90000"/>
              </a:lnSpc>
              <a:spcBef>
                <a:spcPts val="0"/>
              </a:spcBef>
              <a:spcAft>
                <a:spcPts val="0"/>
              </a:spcAft>
              <a:buClr>
                <a:schemeClr val="dk1"/>
              </a:buClr>
              <a:buSzPts val="3200"/>
              <a:buFont typeface="Arial"/>
              <a:buNone/>
              <a:defRPr b="1" sz="3200">
                <a:solidFill>
                  <a:schemeClr val="dk1"/>
                </a:solidFill>
              </a:defRPr>
            </a:lvl5pPr>
            <a:lvl6pPr lvl="5" algn="l">
              <a:lnSpc>
                <a:spcPct val="90000"/>
              </a:lnSpc>
              <a:spcBef>
                <a:spcPts val="0"/>
              </a:spcBef>
              <a:spcAft>
                <a:spcPts val="0"/>
              </a:spcAft>
              <a:buClr>
                <a:schemeClr val="dk1"/>
              </a:buClr>
              <a:buSzPts val="3200"/>
              <a:buFont typeface="Arial"/>
              <a:buNone/>
              <a:defRPr b="1" sz="3200">
                <a:solidFill>
                  <a:schemeClr val="dk1"/>
                </a:solidFill>
              </a:defRPr>
            </a:lvl6pPr>
            <a:lvl7pPr lvl="6" algn="l">
              <a:lnSpc>
                <a:spcPct val="90000"/>
              </a:lnSpc>
              <a:spcBef>
                <a:spcPts val="0"/>
              </a:spcBef>
              <a:spcAft>
                <a:spcPts val="0"/>
              </a:spcAft>
              <a:buClr>
                <a:schemeClr val="dk1"/>
              </a:buClr>
              <a:buSzPts val="3200"/>
              <a:buFont typeface="Arial"/>
              <a:buNone/>
              <a:defRPr b="1" sz="3200">
                <a:solidFill>
                  <a:schemeClr val="dk1"/>
                </a:solidFill>
              </a:defRPr>
            </a:lvl7pPr>
            <a:lvl8pPr lvl="7" algn="l">
              <a:lnSpc>
                <a:spcPct val="90000"/>
              </a:lnSpc>
              <a:spcBef>
                <a:spcPts val="0"/>
              </a:spcBef>
              <a:spcAft>
                <a:spcPts val="0"/>
              </a:spcAft>
              <a:buClr>
                <a:schemeClr val="dk1"/>
              </a:buClr>
              <a:buSzPts val="3200"/>
              <a:buFont typeface="Arial"/>
              <a:buNone/>
              <a:defRPr b="1" sz="3200">
                <a:solidFill>
                  <a:schemeClr val="dk1"/>
                </a:solidFill>
              </a:defRPr>
            </a:lvl8pPr>
            <a:lvl9pPr lvl="8" algn="l">
              <a:lnSpc>
                <a:spcPct val="90000"/>
              </a:lnSpc>
              <a:spcBef>
                <a:spcPts val="0"/>
              </a:spcBef>
              <a:spcAft>
                <a:spcPts val="0"/>
              </a:spcAft>
              <a:buClr>
                <a:schemeClr val="dk1"/>
              </a:buClr>
              <a:buSzPts val="3200"/>
              <a:buFont typeface="Arial"/>
              <a:buNone/>
              <a:defRPr b="1" sz="3200">
                <a:solidFill>
                  <a:schemeClr val="dk1"/>
                </a:solidFill>
              </a:defRPr>
            </a:lvl9pPr>
          </a:lstStyle>
          <a:p/>
        </p:txBody>
      </p:sp>
      <p:sp>
        <p:nvSpPr>
          <p:cNvPr id="179" name="Google Shape;179;p24"/>
          <p:cNvSpPr/>
          <p:nvPr>
            <p:ph idx="2" type="pic"/>
          </p:nvPr>
        </p:nvSpPr>
        <p:spPr>
          <a:xfrm>
            <a:off x="3355850" y="895435"/>
            <a:ext cx="1290300" cy="1666500"/>
          </a:xfrm>
          <a:prstGeom prst="rect">
            <a:avLst/>
          </a:prstGeom>
          <a:noFill/>
          <a:ln>
            <a:noFill/>
          </a:ln>
        </p:spPr>
      </p:sp>
      <p:sp>
        <p:nvSpPr>
          <p:cNvPr id="180" name="Google Shape;180;p24"/>
          <p:cNvSpPr/>
          <p:nvPr>
            <p:ph idx="3" type="pic"/>
          </p:nvPr>
        </p:nvSpPr>
        <p:spPr>
          <a:xfrm>
            <a:off x="4747126" y="895435"/>
            <a:ext cx="1290300" cy="1666500"/>
          </a:xfrm>
          <a:prstGeom prst="rect">
            <a:avLst/>
          </a:prstGeom>
          <a:noFill/>
          <a:ln>
            <a:noFill/>
          </a:ln>
        </p:spPr>
      </p:sp>
      <p:sp>
        <p:nvSpPr>
          <p:cNvPr id="181" name="Google Shape;181;p24"/>
          <p:cNvSpPr/>
          <p:nvPr>
            <p:ph idx="4" type="pic"/>
          </p:nvPr>
        </p:nvSpPr>
        <p:spPr>
          <a:xfrm>
            <a:off x="6131302" y="895435"/>
            <a:ext cx="1290300" cy="1666500"/>
          </a:xfrm>
          <a:prstGeom prst="rect">
            <a:avLst/>
          </a:prstGeom>
          <a:noFill/>
          <a:ln>
            <a:noFill/>
          </a:ln>
        </p:spPr>
      </p:sp>
      <p:sp>
        <p:nvSpPr>
          <p:cNvPr id="182" name="Google Shape;182;p24"/>
          <p:cNvSpPr/>
          <p:nvPr>
            <p:ph idx="5" type="pic"/>
          </p:nvPr>
        </p:nvSpPr>
        <p:spPr>
          <a:xfrm>
            <a:off x="7515479" y="895435"/>
            <a:ext cx="1290300" cy="1666500"/>
          </a:xfrm>
          <a:prstGeom prst="rect">
            <a:avLst/>
          </a:prstGeom>
          <a:noFill/>
          <a:ln>
            <a:noFill/>
          </a:ln>
        </p:spPr>
      </p:sp>
      <p:sp>
        <p:nvSpPr>
          <p:cNvPr id="183" name="Google Shape;183;p24"/>
          <p:cNvSpPr txBox="1"/>
          <p:nvPr>
            <p:ph idx="1" type="body"/>
          </p:nvPr>
        </p:nvSpPr>
        <p:spPr>
          <a:xfrm>
            <a:off x="3355850" y="2761875"/>
            <a:ext cx="1278000" cy="20661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b="1" sz="1200"/>
            </a:lvl1pPr>
            <a:lvl2pPr indent="-304800" lvl="1" marL="914400">
              <a:lnSpc>
                <a:spcPct val="100000"/>
              </a:lnSpc>
              <a:spcBef>
                <a:spcPts val="400"/>
              </a:spcBef>
              <a:spcAft>
                <a:spcPts val="0"/>
              </a:spcAft>
              <a:buSzPts val="1200"/>
              <a:buChar char="○"/>
              <a:defRPr b="1" sz="1200"/>
            </a:lvl2pPr>
            <a:lvl3pPr indent="-304800" lvl="2" marL="1371600">
              <a:lnSpc>
                <a:spcPct val="100000"/>
              </a:lnSpc>
              <a:spcBef>
                <a:spcPts val="400"/>
              </a:spcBef>
              <a:spcAft>
                <a:spcPts val="0"/>
              </a:spcAft>
              <a:buSzPts val="1200"/>
              <a:buChar char="■"/>
              <a:defRPr b="1" sz="1200"/>
            </a:lvl3pPr>
            <a:lvl4pPr indent="-304800" lvl="3" marL="1828800">
              <a:lnSpc>
                <a:spcPct val="100000"/>
              </a:lnSpc>
              <a:spcBef>
                <a:spcPts val="400"/>
              </a:spcBef>
              <a:spcAft>
                <a:spcPts val="0"/>
              </a:spcAft>
              <a:buSzPts val="1200"/>
              <a:buChar char="●"/>
              <a:defRPr b="1" sz="1200"/>
            </a:lvl4pPr>
            <a:lvl5pPr indent="-304800" lvl="4" marL="2286000">
              <a:lnSpc>
                <a:spcPct val="100000"/>
              </a:lnSpc>
              <a:spcBef>
                <a:spcPts val="400"/>
              </a:spcBef>
              <a:spcAft>
                <a:spcPts val="0"/>
              </a:spcAft>
              <a:buSzPts val="1200"/>
              <a:buChar char="○"/>
              <a:defRPr b="1" sz="1200"/>
            </a:lvl5pPr>
            <a:lvl6pPr indent="-304800" lvl="5" marL="2743200">
              <a:lnSpc>
                <a:spcPct val="100000"/>
              </a:lnSpc>
              <a:spcBef>
                <a:spcPts val="400"/>
              </a:spcBef>
              <a:spcAft>
                <a:spcPts val="0"/>
              </a:spcAft>
              <a:buSzPts val="1200"/>
              <a:buChar char="■"/>
              <a:defRPr b="1" sz="1200"/>
            </a:lvl6pPr>
            <a:lvl7pPr indent="-304800" lvl="6" marL="3200400">
              <a:lnSpc>
                <a:spcPct val="100000"/>
              </a:lnSpc>
              <a:spcBef>
                <a:spcPts val="400"/>
              </a:spcBef>
              <a:spcAft>
                <a:spcPts val="0"/>
              </a:spcAft>
              <a:buSzPts val="1200"/>
              <a:buChar char="●"/>
              <a:defRPr b="1" sz="1200"/>
            </a:lvl7pPr>
            <a:lvl8pPr indent="-304800" lvl="7" marL="3657600">
              <a:lnSpc>
                <a:spcPct val="100000"/>
              </a:lnSpc>
              <a:spcBef>
                <a:spcPts val="400"/>
              </a:spcBef>
              <a:spcAft>
                <a:spcPts val="0"/>
              </a:spcAft>
              <a:buSzPts val="1200"/>
              <a:buChar char="○"/>
              <a:defRPr b="1" sz="1200"/>
            </a:lvl8pPr>
            <a:lvl9pPr indent="-304800" lvl="8" marL="4114800">
              <a:lnSpc>
                <a:spcPct val="100000"/>
              </a:lnSpc>
              <a:spcBef>
                <a:spcPts val="400"/>
              </a:spcBef>
              <a:spcAft>
                <a:spcPts val="400"/>
              </a:spcAft>
              <a:buSzPts val="1200"/>
              <a:buChar char="■"/>
              <a:defRPr b="1" sz="1200"/>
            </a:lvl9pPr>
          </a:lstStyle>
          <a:p/>
        </p:txBody>
      </p:sp>
      <p:sp>
        <p:nvSpPr>
          <p:cNvPr id="184" name="Google Shape;184;p24"/>
          <p:cNvSpPr txBox="1"/>
          <p:nvPr>
            <p:ph idx="6" type="body"/>
          </p:nvPr>
        </p:nvSpPr>
        <p:spPr>
          <a:xfrm>
            <a:off x="4759429" y="2761875"/>
            <a:ext cx="1278000" cy="20661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b="1" sz="1200"/>
            </a:lvl1pPr>
            <a:lvl2pPr indent="-304800" lvl="1" marL="914400">
              <a:lnSpc>
                <a:spcPct val="100000"/>
              </a:lnSpc>
              <a:spcBef>
                <a:spcPts val="400"/>
              </a:spcBef>
              <a:spcAft>
                <a:spcPts val="0"/>
              </a:spcAft>
              <a:buSzPts val="1200"/>
              <a:buChar char="○"/>
              <a:defRPr b="1" sz="1200"/>
            </a:lvl2pPr>
            <a:lvl3pPr indent="-304800" lvl="2" marL="1371600">
              <a:lnSpc>
                <a:spcPct val="100000"/>
              </a:lnSpc>
              <a:spcBef>
                <a:spcPts val="400"/>
              </a:spcBef>
              <a:spcAft>
                <a:spcPts val="0"/>
              </a:spcAft>
              <a:buSzPts val="1200"/>
              <a:buChar char="■"/>
              <a:defRPr b="1" sz="1200"/>
            </a:lvl3pPr>
            <a:lvl4pPr indent="-304800" lvl="3" marL="1828800">
              <a:lnSpc>
                <a:spcPct val="100000"/>
              </a:lnSpc>
              <a:spcBef>
                <a:spcPts val="400"/>
              </a:spcBef>
              <a:spcAft>
                <a:spcPts val="0"/>
              </a:spcAft>
              <a:buSzPts val="1200"/>
              <a:buChar char="●"/>
              <a:defRPr b="1" sz="1200"/>
            </a:lvl4pPr>
            <a:lvl5pPr indent="-304800" lvl="4" marL="2286000">
              <a:lnSpc>
                <a:spcPct val="100000"/>
              </a:lnSpc>
              <a:spcBef>
                <a:spcPts val="400"/>
              </a:spcBef>
              <a:spcAft>
                <a:spcPts val="0"/>
              </a:spcAft>
              <a:buSzPts val="1200"/>
              <a:buChar char="○"/>
              <a:defRPr b="1" sz="1200"/>
            </a:lvl5pPr>
            <a:lvl6pPr indent="-304800" lvl="5" marL="2743200">
              <a:lnSpc>
                <a:spcPct val="100000"/>
              </a:lnSpc>
              <a:spcBef>
                <a:spcPts val="400"/>
              </a:spcBef>
              <a:spcAft>
                <a:spcPts val="0"/>
              </a:spcAft>
              <a:buSzPts val="1200"/>
              <a:buChar char="■"/>
              <a:defRPr b="1" sz="1200"/>
            </a:lvl6pPr>
            <a:lvl7pPr indent="-304800" lvl="6" marL="3200400">
              <a:lnSpc>
                <a:spcPct val="100000"/>
              </a:lnSpc>
              <a:spcBef>
                <a:spcPts val="400"/>
              </a:spcBef>
              <a:spcAft>
                <a:spcPts val="0"/>
              </a:spcAft>
              <a:buSzPts val="1200"/>
              <a:buChar char="●"/>
              <a:defRPr b="1" sz="1200"/>
            </a:lvl7pPr>
            <a:lvl8pPr indent="-304800" lvl="7" marL="3657600">
              <a:lnSpc>
                <a:spcPct val="100000"/>
              </a:lnSpc>
              <a:spcBef>
                <a:spcPts val="400"/>
              </a:spcBef>
              <a:spcAft>
                <a:spcPts val="0"/>
              </a:spcAft>
              <a:buSzPts val="1200"/>
              <a:buChar char="○"/>
              <a:defRPr b="1" sz="1200"/>
            </a:lvl8pPr>
            <a:lvl9pPr indent="-304800" lvl="8" marL="4114800">
              <a:lnSpc>
                <a:spcPct val="100000"/>
              </a:lnSpc>
              <a:spcBef>
                <a:spcPts val="400"/>
              </a:spcBef>
              <a:spcAft>
                <a:spcPts val="400"/>
              </a:spcAft>
              <a:buSzPts val="1200"/>
              <a:buChar char="■"/>
              <a:defRPr b="1" sz="1200"/>
            </a:lvl9pPr>
          </a:lstStyle>
          <a:p/>
        </p:txBody>
      </p:sp>
      <p:sp>
        <p:nvSpPr>
          <p:cNvPr id="185" name="Google Shape;185;p24"/>
          <p:cNvSpPr txBox="1"/>
          <p:nvPr>
            <p:ph idx="7" type="body"/>
          </p:nvPr>
        </p:nvSpPr>
        <p:spPr>
          <a:xfrm>
            <a:off x="6131296" y="2761875"/>
            <a:ext cx="1278000" cy="20661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b="1" sz="1200"/>
            </a:lvl1pPr>
            <a:lvl2pPr indent="-304800" lvl="1" marL="914400">
              <a:lnSpc>
                <a:spcPct val="100000"/>
              </a:lnSpc>
              <a:spcBef>
                <a:spcPts val="400"/>
              </a:spcBef>
              <a:spcAft>
                <a:spcPts val="0"/>
              </a:spcAft>
              <a:buSzPts val="1200"/>
              <a:buChar char="○"/>
              <a:defRPr b="1" sz="1200"/>
            </a:lvl2pPr>
            <a:lvl3pPr indent="-304800" lvl="2" marL="1371600">
              <a:lnSpc>
                <a:spcPct val="100000"/>
              </a:lnSpc>
              <a:spcBef>
                <a:spcPts val="400"/>
              </a:spcBef>
              <a:spcAft>
                <a:spcPts val="0"/>
              </a:spcAft>
              <a:buSzPts val="1200"/>
              <a:buChar char="■"/>
              <a:defRPr b="1" sz="1200"/>
            </a:lvl3pPr>
            <a:lvl4pPr indent="-304800" lvl="3" marL="1828800">
              <a:lnSpc>
                <a:spcPct val="100000"/>
              </a:lnSpc>
              <a:spcBef>
                <a:spcPts val="400"/>
              </a:spcBef>
              <a:spcAft>
                <a:spcPts val="0"/>
              </a:spcAft>
              <a:buSzPts val="1200"/>
              <a:buChar char="●"/>
              <a:defRPr b="1" sz="1200"/>
            </a:lvl4pPr>
            <a:lvl5pPr indent="-304800" lvl="4" marL="2286000">
              <a:lnSpc>
                <a:spcPct val="100000"/>
              </a:lnSpc>
              <a:spcBef>
                <a:spcPts val="400"/>
              </a:spcBef>
              <a:spcAft>
                <a:spcPts val="0"/>
              </a:spcAft>
              <a:buSzPts val="1200"/>
              <a:buChar char="○"/>
              <a:defRPr b="1" sz="1200"/>
            </a:lvl5pPr>
            <a:lvl6pPr indent="-304800" lvl="5" marL="2743200">
              <a:lnSpc>
                <a:spcPct val="100000"/>
              </a:lnSpc>
              <a:spcBef>
                <a:spcPts val="400"/>
              </a:spcBef>
              <a:spcAft>
                <a:spcPts val="0"/>
              </a:spcAft>
              <a:buSzPts val="1200"/>
              <a:buChar char="■"/>
              <a:defRPr b="1" sz="1200"/>
            </a:lvl6pPr>
            <a:lvl7pPr indent="-304800" lvl="6" marL="3200400">
              <a:lnSpc>
                <a:spcPct val="100000"/>
              </a:lnSpc>
              <a:spcBef>
                <a:spcPts val="400"/>
              </a:spcBef>
              <a:spcAft>
                <a:spcPts val="0"/>
              </a:spcAft>
              <a:buSzPts val="1200"/>
              <a:buChar char="●"/>
              <a:defRPr b="1" sz="1200"/>
            </a:lvl7pPr>
            <a:lvl8pPr indent="-304800" lvl="7" marL="3657600">
              <a:lnSpc>
                <a:spcPct val="100000"/>
              </a:lnSpc>
              <a:spcBef>
                <a:spcPts val="400"/>
              </a:spcBef>
              <a:spcAft>
                <a:spcPts val="0"/>
              </a:spcAft>
              <a:buSzPts val="1200"/>
              <a:buChar char="○"/>
              <a:defRPr b="1" sz="1200"/>
            </a:lvl8pPr>
            <a:lvl9pPr indent="-304800" lvl="8" marL="4114800">
              <a:lnSpc>
                <a:spcPct val="100000"/>
              </a:lnSpc>
              <a:spcBef>
                <a:spcPts val="400"/>
              </a:spcBef>
              <a:spcAft>
                <a:spcPts val="400"/>
              </a:spcAft>
              <a:buSzPts val="1200"/>
              <a:buChar char="■"/>
              <a:defRPr b="1" sz="1200"/>
            </a:lvl9pPr>
          </a:lstStyle>
          <a:p/>
        </p:txBody>
      </p:sp>
      <p:sp>
        <p:nvSpPr>
          <p:cNvPr id="186" name="Google Shape;186;p24"/>
          <p:cNvSpPr txBox="1"/>
          <p:nvPr>
            <p:ph idx="8" type="body"/>
          </p:nvPr>
        </p:nvSpPr>
        <p:spPr>
          <a:xfrm>
            <a:off x="7534875" y="2761875"/>
            <a:ext cx="1278000" cy="20661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b="1" sz="1200"/>
            </a:lvl1pPr>
            <a:lvl2pPr indent="-304800" lvl="1" marL="914400">
              <a:lnSpc>
                <a:spcPct val="100000"/>
              </a:lnSpc>
              <a:spcBef>
                <a:spcPts val="400"/>
              </a:spcBef>
              <a:spcAft>
                <a:spcPts val="0"/>
              </a:spcAft>
              <a:buSzPts val="1200"/>
              <a:buChar char="○"/>
              <a:defRPr b="1" sz="1200"/>
            </a:lvl2pPr>
            <a:lvl3pPr indent="-304800" lvl="2" marL="1371600">
              <a:lnSpc>
                <a:spcPct val="100000"/>
              </a:lnSpc>
              <a:spcBef>
                <a:spcPts val="400"/>
              </a:spcBef>
              <a:spcAft>
                <a:spcPts val="0"/>
              </a:spcAft>
              <a:buSzPts val="1200"/>
              <a:buChar char="■"/>
              <a:defRPr b="1" sz="1200"/>
            </a:lvl3pPr>
            <a:lvl4pPr indent="-304800" lvl="3" marL="1828800">
              <a:lnSpc>
                <a:spcPct val="100000"/>
              </a:lnSpc>
              <a:spcBef>
                <a:spcPts val="400"/>
              </a:spcBef>
              <a:spcAft>
                <a:spcPts val="0"/>
              </a:spcAft>
              <a:buSzPts val="1200"/>
              <a:buChar char="●"/>
              <a:defRPr b="1" sz="1200"/>
            </a:lvl4pPr>
            <a:lvl5pPr indent="-304800" lvl="4" marL="2286000">
              <a:lnSpc>
                <a:spcPct val="100000"/>
              </a:lnSpc>
              <a:spcBef>
                <a:spcPts val="400"/>
              </a:spcBef>
              <a:spcAft>
                <a:spcPts val="0"/>
              </a:spcAft>
              <a:buSzPts val="1200"/>
              <a:buChar char="○"/>
              <a:defRPr b="1" sz="1200"/>
            </a:lvl5pPr>
            <a:lvl6pPr indent="-304800" lvl="5" marL="2743200">
              <a:lnSpc>
                <a:spcPct val="100000"/>
              </a:lnSpc>
              <a:spcBef>
                <a:spcPts val="400"/>
              </a:spcBef>
              <a:spcAft>
                <a:spcPts val="0"/>
              </a:spcAft>
              <a:buSzPts val="1200"/>
              <a:buChar char="■"/>
              <a:defRPr b="1" sz="1200"/>
            </a:lvl6pPr>
            <a:lvl7pPr indent="-304800" lvl="6" marL="3200400">
              <a:lnSpc>
                <a:spcPct val="100000"/>
              </a:lnSpc>
              <a:spcBef>
                <a:spcPts val="400"/>
              </a:spcBef>
              <a:spcAft>
                <a:spcPts val="0"/>
              </a:spcAft>
              <a:buSzPts val="1200"/>
              <a:buChar char="●"/>
              <a:defRPr b="1" sz="1200"/>
            </a:lvl7pPr>
            <a:lvl8pPr indent="-304800" lvl="7" marL="3657600">
              <a:lnSpc>
                <a:spcPct val="100000"/>
              </a:lnSpc>
              <a:spcBef>
                <a:spcPts val="400"/>
              </a:spcBef>
              <a:spcAft>
                <a:spcPts val="0"/>
              </a:spcAft>
              <a:buSzPts val="1200"/>
              <a:buChar char="○"/>
              <a:defRPr b="1" sz="1200"/>
            </a:lvl8pPr>
            <a:lvl9pPr indent="-304800" lvl="8" marL="4114800">
              <a:lnSpc>
                <a:spcPct val="100000"/>
              </a:lnSpc>
              <a:spcBef>
                <a:spcPts val="400"/>
              </a:spcBef>
              <a:spcAft>
                <a:spcPts val="400"/>
              </a:spcAft>
              <a:buSzPts val="1200"/>
              <a:buChar char="■"/>
              <a:defRPr b="1" sz="1200"/>
            </a:lvl9pPr>
          </a:lstStyle>
          <a:p/>
        </p:txBody>
      </p:sp>
      <p:sp>
        <p:nvSpPr>
          <p:cNvPr id="187" name="Google Shape;187;p24"/>
          <p:cNvSpPr txBox="1"/>
          <p:nvPr>
            <p:ph idx="9" type="subTitle"/>
          </p:nvPr>
        </p:nvSpPr>
        <p:spPr>
          <a:xfrm>
            <a:off x="420625" y="890400"/>
            <a:ext cx="2414100" cy="16791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1600"/>
              <a:buNone/>
              <a:defRPr b="1" sz="1600">
                <a:solidFill>
                  <a:schemeClr val="lt1"/>
                </a:solidFill>
                <a:highlight>
                  <a:schemeClr val="dk1"/>
                </a:highlight>
              </a:defRPr>
            </a:lvl1pPr>
            <a:lvl2pPr lvl="1">
              <a:spcBef>
                <a:spcPts val="0"/>
              </a:spcBef>
              <a:spcAft>
                <a:spcPts val="0"/>
              </a:spcAft>
              <a:buClr>
                <a:schemeClr val="lt1"/>
              </a:buClr>
              <a:buSzPts val="1600"/>
              <a:buNone/>
              <a:defRPr b="1" sz="1600">
                <a:solidFill>
                  <a:schemeClr val="lt1"/>
                </a:solidFill>
                <a:highlight>
                  <a:schemeClr val="dk1"/>
                </a:highlight>
              </a:defRPr>
            </a:lvl2pPr>
            <a:lvl3pPr lvl="2">
              <a:spcBef>
                <a:spcPts val="800"/>
              </a:spcBef>
              <a:spcAft>
                <a:spcPts val="0"/>
              </a:spcAft>
              <a:buClr>
                <a:schemeClr val="lt1"/>
              </a:buClr>
              <a:buSzPts val="1600"/>
              <a:buNone/>
              <a:defRPr b="1" sz="1600">
                <a:solidFill>
                  <a:schemeClr val="lt1"/>
                </a:solidFill>
                <a:highlight>
                  <a:schemeClr val="dk1"/>
                </a:highlight>
              </a:defRPr>
            </a:lvl3pPr>
            <a:lvl4pPr lvl="3">
              <a:spcBef>
                <a:spcPts val="800"/>
              </a:spcBef>
              <a:spcAft>
                <a:spcPts val="0"/>
              </a:spcAft>
              <a:buClr>
                <a:schemeClr val="lt1"/>
              </a:buClr>
              <a:buSzPts val="1600"/>
              <a:buNone/>
              <a:defRPr b="1" sz="1600">
                <a:solidFill>
                  <a:schemeClr val="lt1"/>
                </a:solidFill>
                <a:highlight>
                  <a:schemeClr val="dk1"/>
                </a:highlight>
              </a:defRPr>
            </a:lvl4pPr>
            <a:lvl5pPr lvl="4">
              <a:spcBef>
                <a:spcPts val="800"/>
              </a:spcBef>
              <a:spcAft>
                <a:spcPts val="0"/>
              </a:spcAft>
              <a:buClr>
                <a:schemeClr val="lt1"/>
              </a:buClr>
              <a:buSzPts val="1600"/>
              <a:buNone/>
              <a:defRPr b="1" sz="1600">
                <a:solidFill>
                  <a:schemeClr val="lt1"/>
                </a:solidFill>
                <a:highlight>
                  <a:schemeClr val="dk1"/>
                </a:highlight>
              </a:defRPr>
            </a:lvl5pPr>
            <a:lvl6pPr lvl="5">
              <a:spcBef>
                <a:spcPts val="800"/>
              </a:spcBef>
              <a:spcAft>
                <a:spcPts val="0"/>
              </a:spcAft>
              <a:buClr>
                <a:schemeClr val="lt1"/>
              </a:buClr>
              <a:buSzPts val="1600"/>
              <a:buNone/>
              <a:defRPr b="1" sz="1600">
                <a:solidFill>
                  <a:schemeClr val="lt1"/>
                </a:solidFill>
                <a:highlight>
                  <a:schemeClr val="dk1"/>
                </a:highlight>
              </a:defRPr>
            </a:lvl6pPr>
            <a:lvl7pPr lvl="6">
              <a:spcBef>
                <a:spcPts val="800"/>
              </a:spcBef>
              <a:spcAft>
                <a:spcPts val="0"/>
              </a:spcAft>
              <a:buClr>
                <a:schemeClr val="lt1"/>
              </a:buClr>
              <a:buSzPts val="1600"/>
              <a:buNone/>
              <a:defRPr b="1" sz="1600">
                <a:solidFill>
                  <a:schemeClr val="lt1"/>
                </a:solidFill>
                <a:highlight>
                  <a:schemeClr val="dk1"/>
                </a:highlight>
              </a:defRPr>
            </a:lvl7pPr>
            <a:lvl8pPr lvl="7">
              <a:spcBef>
                <a:spcPts val="800"/>
              </a:spcBef>
              <a:spcAft>
                <a:spcPts val="0"/>
              </a:spcAft>
              <a:buClr>
                <a:schemeClr val="lt1"/>
              </a:buClr>
              <a:buSzPts val="1600"/>
              <a:buNone/>
              <a:defRPr b="1" sz="1600">
                <a:solidFill>
                  <a:schemeClr val="lt1"/>
                </a:solidFill>
                <a:highlight>
                  <a:schemeClr val="dk1"/>
                </a:highlight>
              </a:defRPr>
            </a:lvl8pPr>
            <a:lvl9pPr lvl="8">
              <a:spcBef>
                <a:spcPts val="800"/>
              </a:spcBef>
              <a:spcAft>
                <a:spcPts val="800"/>
              </a:spcAft>
              <a:buClr>
                <a:schemeClr val="lt1"/>
              </a:buClr>
              <a:buSzPts val="1600"/>
              <a:buNone/>
              <a:defRPr b="1" sz="1600">
                <a:solidFill>
                  <a:schemeClr val="lt1"/>
                </a:solidFill>
                <a:highlight>
                  <a:schemeClr val="dk1"/>
                </a:high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ection intro slide options →">
  <p:cSld name="CUSTOM_20_1_1">
    <p:bg>
      <p:bgPr>
        <a:solidFill>
          <a:schemeClr val="accent5"/>
        </a:solidFill>
      </p:bgPr>
    </p:bg>
    <p:spTree>
      <p:nvGrpSpPr>
        <p:cNvPr id="188" name="Shape 188"/>
        <p:cNvGrpSpPr/>
        <p:nvPr/>
      </p:nvGrpSpPr>
      <p:grpSpPr>
        <a:xfrm>
          <a:off x="0" y="0"/>
          <a:ext cx="0" cy="0"/>
          <a:chOff x="0" y="0"/>
          <a:chExt cx="0" cy="0"/>
        </a:xfrm>
      </p:grpSpPr>
      <p:sp>
        <p:nvSpPr>
          <p:cNvPr id="189" name="Google Shape;189;p25"/>
          <p:cNvSpPr txBox="1"/>
          <p:nvPr/>
        </p:nvSpPr>
        <p:spPr>
          <a:xfrm>
            <a:off x="2411725" y="1574245"/>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S</a:t>
            </a:r>
            <a:r>
              <a:rPr b="1" lang="en" sz="7200">
                <a:solidFill>
                  <a:srgbClr val="FFFFFF"/>
                </a:solidFill>
                <a:highlight>
                  <a:srgbClr val="191919"/>
                </a:highlight>
              </a:rPr>
              <a:t>ection intros and dividers</a:t>
            </a:r>
            <a:endParaRPr b="1" sz="7200">
              <a:solidFill>
                <a:srgbClr val="FFFFFF"/>
              </a:solidFill>
              <a:highlight>
                <a:srgbClr val="191919"/>
              </a:highlight>
            </a:endParaRPr>
          </a:p>
        </p:txBody>
      </p:sp>
      <p:sp>
        <p:nvSpPr>
          <p:cNvPr id="190" name="Google Shape;190;p25"/>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Section intro slide - White">
  <p:cSld name="CUSTOM_19_1_1_2">
    <p:bg>
      <p:bgPr>
        <a:solidFill>
          <a:schemeClr val="lt1"/>
        </a:solidFill>
      </p:bgPr>
    </p:bg>
    <p:spTree>
      <p:nvGrpSpPr>
        <p:cNvPr id="191" name="Shape 191"/>
        <p:cNvGrpSpPr/>
        <p:nvPr/>
      </p:nvGrpSpPr>
      <p:grpSpPr>
        <a:xfrm>
          <a:off x="0" y="0"/>
          <a:ext cx="0" cy="0"/>
          <a:chOff x="0" y="0"/>
          <a:chExt cx="0" cy="0"/>
        </a:xfrm>
      </p:grpSpPr>
      <p:pic>
        <p:nvPicPr>
          <p:cNvPr id="192" name="Google Shape;192;p26"/>
          <p:cNvPicPr preferRelativeResize="0"/>
          <p:nvPr/>
        </p:nvPicPr>
        <p:blipFill rotWithShape="1">
          <a:blip r:embed="rId2">
            <a:alphaModFix/>
          </a:blip>
          <a:srcRect b="8919" l="7060" r="5884" t="13180"/>
          <a:stretch/>
        </p:blipFill>
        <p:spPr>
          <a:xfrm>
            <a:off x="7964425" y="4428975"/>
            <a:ext cx="930449" cy="489050"/>
          </a:xfrm>
          <a:prstGeom prst="rect">
            <a:avLst/>
          </a:prstGeom>
          <a:noFill/>
          <a:ln>
            <a:noFill/>
          </a:ln>
        </p:spPr>
      </p:pic>
      <p:sp>
        <p:nvSpPr>
          <p:cNvPr id="193" name="Google Shape;193;p26"/>
          <p:cNvSpPr txBox="1"/>
          <p:nvPr>
            <p:ph type="ctrTitle"/>
          </p:nvPr>
        </p:nvSpPr>
        <p:spPr>
          <a:xfrm>
            <a:off x="420625" y="994550"/>
            <a:ext cx="8275200" cy="2937000"/>
          </a:xfrm>
          <a:prstGeom prst="rect">
            <a:avLst/>
          </a:prstGeom>
        </p:spPr>
        <p:txBody>
          <a:bodyPr anchorCtr="0" anchor="b" bIns="0" lIns="0" spcFirstLastPara="1" rIns="0" wrap="square" tIns="0">
            <a:normAutofit/>
          </a:bodyPr>
          <a:lstStyle>
            <a:lvl1pPr lvl="0">
              <a:lnSpc>
                <a:spcPct val="90000"/>
              </a:lnSpc>
              <a:spcBef>
                <a:spcPts val="0"/>
              </a:spcBef>
              <a:spcAft>
                <a:spcPts val="0"/>
              </a:spcAft>
              <a:buSzPts val="4800"/>
              <a:buNone/>
              <a:defRPr sz="48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p:txBody>
      </p:sp>
      <p:sp>
        <p:nvSpPr>
          <p:cNvPr id="194" name="Google Shape;194;p26"/>
          <p:cNvSpPr txBox="1"/>
          <p:nvPr>
            <p:ph idx="1" type="subTitle"/>
          </p:nvPr>
        </p:nvSpPr>
        <p:spPr>
          <a:xfrm>
            <a:off x="420600" y="3931450"/>
            <a:ext cx="8275200" cy="2448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600"/>
              <a:buNone/>
              <a:defRPr b="1">
                <a:highlight>
                  <a:schemeClr val="accen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Section intro slide - Black">
  <p:cSld name="CUSTOM_19_1_1">
    <p:bg>
      <p:bgPr>
        <a:solidFill>
          <a:schemeClr val="dk1"/>
        </a:solidFill>
      </p:bgPr>
    </p:bg>
    <p:spTree>
      <p:nvGrpSpPr>
        <p:cNvPr id="195" name="Shape 195"/>
        <p:cNvGrpSpPr/>
        <p:nvPr/>
      </p:nvGrpSpPr>
      <p:grpSpPr>
        <a:xfrm>
          <a:off x="0" y="0"/>
          <a:ext cx="0" cy="0"/>
          <a:chOff x="0" y="0"/>
          <a:chExt cx="0" cy="0"/>
        </a:xfrm>
      </p:grpSpPr>
      <p:sp>
        <p:nvSpPr>
          <p:cNvPr id="196" name="Google Shape;196;p27"/>
          <p:cNvSpPr txBox="1"/>
          <p:nvPr>
            <p:ph type="ctrTitle"/>
          </p:nvPr>
        </p:nvSpPr>
        <p:spPr>
          <a:xfrm>
            <a:off x="420625" y="994550"/>
            <a:ext cx="8275200" cy="2937000"/>
          </a:xfrm>
          <a:prstGeom prst="rect">
            <a:avLst/>
          </a:prstGeom>
        </p:spPr>
        <p:txBody>
          <a:bodyPr anchorCtr="0" anchor="b" bIns="0" lIns="0" spcFirstLastPara="1" rIns="0" wrap="square" tIns="0">
            <a:norm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800"/>
              </a:spcBef>
              <a:spcAft>
                <a:spcPts val="0"/>
              </a:spcAft>
              <a:buClr>
                <a:schemeClr val="lt1"/>
              </a:buClr>
              <a:buSzPts val="4800"/>
              <a:buNone/>
              <a:defRPr sz="4800">
                <a:solidFill>
                  <a:schemeClr val="lt1"/>
                </a:solidFill>
              </a:defRPr>
            </a:lvl3pPr>
            <a:lvl4pPr lvl="3" algn="ctr">
              <a:spcBef>
                <a:spcPts val="800"/>
              </a:spcBef>
              <a:spcAft>
                <a:spcPts val="0"/>
              </a:spcAft>
              <a:buClr>
                <a:schemeClr val="lt1"/>
              </a:buClr>
              <a:buSzPts val="4800"/>
              <a:buNone/>
              <a:defRPr sz="4800">
                <a:solidFill>
                  <a:schemeClr val="lt1"/>
                </a:solidFill>
              </a:defRPr>
            </a:lvl4pPr>
            <a:lvl5pPr lvl="4" algn="ctr">
              <a:spcBef>
                <a:spcPts val="800"/>
              </a:spcBef>
              <a:spcAft>
                <a:spcPts val="0"/>
              </a:spcAft>
              <a:buClr>
                <a:schemeClr val="lt1"/>
              </a:buClr>
              <a:buSzPts val="4800"/>
              <a:buNone/>
              <a:defRPr sz="4800">
                <a:solidFill>
                  <a:schemeClr val="lt1"/>
                </a:solidFill>
              </a:defRPr>
            </a:lvl5pPr>
            <a:lvl6pPr lvl="5" algn="ctr">
              <a:spcBef>
                <a:spcPts val="800"/>
              </a:spcBef>
              <a:spcAft>
                <a:spcPts val="0"/>
              </a:spcAft>
              <a:buClr>
                <a:schemeClr val="lt1"/>
              </a:buClr>
              <a:buSzPts val="4800"/>
              <a:buNone/>
              <a:defRPr sz="4800">
                <a:solidFill>
                  <a:schemeClr val="lt1"/>
                </a:solidFill>
              </a:defRPr>
            </a:lvl6pPr>
            <a:lvl7pPr lvl="6" algn="ctr">
              <a:spcBef>
                <a:spcPts val="800"/>
              </a:spcBef>
              <a:spcAft>
                <a:spcPts val="0"/>
              </a:spcAft>
              <a:buClr>
                <a:schemeClr val="lt1"/>
              </a:buClr>
              <a:buSzPts val="4800"/>
              <a:buNone/>
              <a:defRPr sz="4800">
                <a:solidFill>
                  <a:schemeClr val="lt1"/>
                </a:solidFill>
              </a:defRPr>
            </a:lvl7pPr>
            <a:lvl8pPr lvl="7" algn="ctr">
              <a:spcBef>
                <a:spcPts val="800"/>
              </a:spcBef>
              <a:spcAft>
                <a:spcPts val="0"/>
              </a:spcAft>
              <a:buClr>
                <a:schemeClr val="lt1"/>
              </a:buClr>
              <a:buSzPts val="4800"/>
              <a:buNone/>
              <a:defRPr sz="4800">
                <a:solidFill>
                  <a:schemeClr val="lt1"/>
                </a:solidFill>
              </a:defRPr>
            </a:lvl8pPr>
            <a:lvl9pPr lvl="8" algn="ctr">
              <a:spcBef>
                <a:spcPts val="800"/>
              </a:spcBef>
              <a:spcAft>
                <a:spcPts val="800"/>
              </a:spcAft>
              <a:buClr>
                <a:schemeClr val="lt1"/>
              </a:buClr>
              <a:buSzPts val="4800"/>
              <a:buNone/>
              <a:defRPr sz="4800">
                <a:solidFill>
                  <a:schemeClr val="lt1"/>
                </a:solidFill>
              </a:defRPr>
            </a:lvl9pPr>
          </a:lstStyle>
          <a:p/>
        </p:txBody>
      </p:sp>
      <p:sp>
        <p:nvSpPr>
          <p:cNvPr id="197" name="Google Shape;197;p27"/>
          <p:cNvSpPr txBox="1"/>
          <p:nvPr>
            <p:ph idx="1" type="subTitle"/>
          </p:nvPr>
        </p:nvSpPr>
        <p:spPr>
          <a:xfrm>
            <a:off x="420600" y="3931450"/>
            <a:ext cx="8275200" cy="2448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600"/>
              <a:buNone/>
              <a:defRPr b="1">
                <a:highlight>
                  <a:schemeClr val="accen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Section intro slide - Gold">
  <p:cSld name="CUSTOM_20_1_2">
    <p:bg>
      <p:bgPr>
        <a:solidFill>
          <a:schemeClr val="accent1"/>
        </a:solidFill>
      </p:bgPr>
    </p:bg>
    <p:spTree>
      <p:nvGrpSpPr>
        <p:cNvPr id="198" name="Shape 198"/>
        <p:cNvGrpSpPr/>
        <p:nvPr/>
      </p:nvGrpSpPr>
      <p:grpSpPr>
        <a:xfrm>
          <a:off x="0" y="0"/>
          <a:ext cx="0" cy="0"/>
          <a:chOff x="0" y="0"/>
          <a:chExt cx="0" cy="0"/>
        </a:xfrm>
      </p:grpSpPr>
      <p:sp>
        <p:nvSpPr>
          <p:cNvPr id="199" name="Google Shape;199;p28"/>
          <p:cNvSpPr txBox="1"/>
          <p:nvPr>
            <p:ph type="ctrTitle"/>
          </p:nvPr>
        </p:nvSpPr>
        <p:spPr>
          <a:xfrm>
            <a:off x="420625" y="994550"/>
            <a:ext cx="8275200" cy="2937000"/>
          </a:xfrm>
          <a:prstGeom prst="rect">
            <a:avLst/>
          </a:prstGeom>
        </p:spPr>
        <p:txBody>
          <a:bodyPr anchorCtr="0" anchor="b" bIns="0" lIns="0" spcFirstLastPara="1" rIns="0" wrap="square" tIns="0">
            <a:normAutofit/>
          </a:bodyPr>
          <a:lstStyle>
            <a:lvl1pPr lvl="0">
              <a:lnSpc>
                <a:spcPct val="90000"/>
              </a:lnSpc>
              <a:spcBef>
                <a:spcPts val="0"/>
              </a:spcBef>
              <a:spcAft>
                <a:spcPts val="0"/>
              </a:spcAft>
              <a:buSzPts val="4800"/>
              <a:buNone/>
              <a:defRPr sz="48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p:txBody>
      </p:sp>
      <p:sp>
        <p:nvSpPr>
          <p:cNvPr id="200" name="Google Shape;200;p28"/>
          <p:cNvSpPr txBox="1"/>
          <p:nvPr>
            <p:ph idx="1" type="subTitle"/>
          </p:nvPr>
        </p:nvSpPr>
        <p:spPr>
          <a:xfrm>
            <a:off x="420600" y="3931450"/>
            <a:ext cx="8275200" cy="2448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600"/>
              <a:buNone/>
              <a:defRPr b="1">
                <a:highlight>
                  <a:schemeClr val="l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Section intro slide - Maroon">
  <p:cSld name="CUSTOM_19_1_2">
    <p:bg>
      <p:bgPr>
        <a:solidFill>
          <a:schemeClr val="accent2"/>
        </a:solidFill>
      </p:bgPr>
    </p:bg>
    <p:spTree>
      <p:nvGrpSpPr>
        <p:cNvPr id="201" name="Shape 201"/>
        <p:cNvGrpSpPr/>
        <p:nvPr/>
      </p:nvGrpSpPr>
      <p:grpSpPr>
        <a:xfrm>
          <a:off x="0" y="0"/>
          <a:ext cx="0" cy="0"/>
          <a:chOff x="0" y="0"/>
          <a:chExt cx="0" cy="0"/>
        </a:xfrm>
      </p:grpSpPr>
      <p:sp>
        <p:nvSpPr>
          <p:cNvPr id="202" name="Google Shape;202;p29"/>
          <p:cNvSpPr txBox="1"/>
          <p:nvPr>
            <p:ph type="ctrTitle"/>
          </p:nvPr>
        </p:nvSpPr>
        <p:spPr>
          <a:xfrm>
            <a:off x="420625" y="994550"/>
            <a:ext cx="8275200" cy="2937000"/>
          </a:xfrm>
          <a:prstGeom prst="rect">
            <a:avLst/>
          </a:prstGeom>
        </p:spPr>
        <p:txBody>
          <a:bodyPr anchorCtr="0" anchor="b" bIns="0" lIns="0" spcFirstLastPara="1" rIns="0" wrap="square" tIns="0">
            <a:norm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p:txBody>
      </p:sp>
      <p:sp>
        <p:nvSpPr>
          <p:cNvPr id="203" name="Google Shape;203;p29"/>
          <p:cNvSpPr txBox="1"/>
          <p:nvPr>
            <p:ph idx="1" type="subTitle"/>
          </p:nvPr>
        </p:nvSpPr>
        <p:spPr>
          <a:xfrm>
            <a:off x="420600" y="3931450"/>
            <a:ext cx="8275200" cy="2448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600"/>
              <a:buNone/>
              <a:defRPr b="1">
                <a:highlight>
                  <a:schemeClr val="l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Section intro slide - Gold">
  <p:cSld name="CUSTOM_23_1_1_3_1">
    <p:spTree>
      <p:nvGrpSpPr>
        <p:cNvPr id="204" name="Shape 204"/>
        <p:cNvGrpSpPr/>
        <p:nvPr/>
      </p:nvGrpSpPr>
      <p:grpSpPr>
        <a:xfrm>
          <a:off x="0" y="0"/>
          <a:ext cx="0" cy="0"/>
          <a:chOff x="0" y="0"/>
          <a:chExt cx="0" cy="0"/>
        </a:xfrm>
      </p:grpSpPr>
      <p:sp>
        <p:nvSpPr>
          <p:cNvPr id="205" name="Google Shape;205;p30"/>
          <p:cNvSpPr txBox="1"/>
          <p:nvPr>
            <p:ph type="title"/>
          </p:nvPr>
        </p:nvSpPr>
        <p:spPr>
          <a:xfrm>
            <a:off x="0" y="1816500"/>
            <a:ext cx="9144000" cy="1530600"/>
          </a:xfrm>
          <a:prstGeom prst="rect">
            <a:avLst/>
          </a:prstGeom>
          <a:solidFill>
            <a:schemeClr val="accent1"/>
          </a:solidFill>
        </p:spPr>
        <p:txBody>
          <a:bodyPr anchorCtr="0" anchor="ctr" bIns="182875" lIns="411475" spcFirstLastPara="1" rIns="411475" wrap="square" tIns="182875">
            <a:normAutofit/>
          </a:bodyPr>
          <a:lstStyle>
            <a:lvl1pPr lvl="0">
              <a:spcBef>
                <a:spcPts val="0"/>
              </a:spcBef>
              <a:spcAft>
                <a:spcPts val="0"/>
              </a:spcAft>
              <a:buSzPts val="3200"/>
              <a:buNone/>
              <a:defRPr/>
            </a:lvl1pPr>
            <a:lvl2pPr lvl="1">
              <a:spcBef>
                <a:spcPts val="0"/>
              </a:spcBef>
              <a:spcAft>
                <a:spcPts val="0"/>
              </a:spcAft>
              <a:buSzPts val="3200"/>
              <a:buNone/>
              <a:defRPr b="1" sz="3200"/>
            </a:lvl2pPr>
            <a:lvl3pPr lvl="2">
              <a:spcBef>
                <a:spcPts val="800"/>
              </a:spcBef>
              <a:spcAft>
                <a:spcPts val="0"/>
              </a:spcAft>
              <a:buSzPts val="3200"/>
              <a:buNone/>
              <a:defRPr b="1" sz="3200"/>
            </a:lvl3pPr>
            <a:lvl4pPr lvl="3">
              <a:spcBef>
                <a:spcPts val="800"/>
              </a:spcBef>
              <a:spcAft>
                <a:spcPts val="0"/>
              </a:spcAft>
              <a:buSzPts val="3200"/>
              <a:buNone/>
              <a:defRPr b="1" sz="3200"/>
            </a:lvl4pPr>
            <a:lvl5pPr lvl="4">
              <a:spcBef>
                <a:spcPts val="800"/>
              </a:spcBef>
              <a:spcAft>
                <a:spcPts val="0"/>
              </a:spcAft>
              <a:buSzPts val="3200"/>
              <a:buNone/>
              <a:defRPr b="1" sz="3200"/>
            </a:lvl5pPr>
            <a:lvl6pPr lvl="5">
              <a:spcBef>
                <a:spcPts val="800"/>
              </a:spcBef>
              <a:spcAft>
                <a:spcPts val="0"/>
              </a:spcAft>
              <a:buSzPts val="3200"/>
              <a:buNone/>
              <a:defRPr b="1" sz="3200"/>
            </a:lvl6pPr>
            <a:lvl7pPr lvl="6">
              <a:spcBef>
                <a:spcPts val="800"/>
              </a:spcBef>
              <a:spcAft>
                <a:spcPts val="0"/>
              </a:spcAft>
              <a:buSzPts val="3200"/>
              <a:buNone/>
              <a:defRPr b="1" sz="3200"/>
            </a:lvl7pPr>
            <a:lvl8pPr lvl="7">
              <a:spcBef>
                <a:spcPts val="800"/>
              </a:spcBef>
              <a:spcAft>
                <a:spcPts val="0"/>
              </a:spcAft>
              <a:buSzPts val="3200"/>
              <a:buNone/>
              <a:defRPr b="1" sz="3200"/>
            </a:lvl8pPr>
            <a:lvl9pPr lvl="8">
              <a:spcBef>
                <a:spcPts val="800"/>
              </a:spcBef>
              <a:spcAft>
                <a:spcPts val="800"/>
              </a:spcAft>
              <a:buSzPts val="3200"/>
              <a:buNone/>
              <a:defRPr b="1" sz="3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itle slide - White">
  <p:cSld name="CUSTOM_20">
    <p:spTree>
      <p:nvGrpSpPr>
        <p:cNvPr id="20" name="Shape 20"/>
        <p:cNvGrpSpPr/>
        <p:nvPr/>
      </p:nvGrpSpPr>
      <p:grpSpPr>
        <a:xfrm>
          <a:off x="0" y="0"/>
          <a:ext cx="0" cy="0"/>
          <a:chOff x="0" y="0"/>
          <a:chExt cx="0" cy="0"/>
        </a:xfrm>
      </p:grpSpPr>
      <p:sp>
        <p:nvSpPr>
          <p:cNvPr id="21" name="Google Shape;21;p4"/>
          <p:cNvSpPr txBox="1"/>
          <p:nvPr>
            <p:ph type="ctrTitle"/>
          </p:nvPr>
        </p:nvSpPr>
        <p:spPr>
          <a:xfrm>
            <a:off x="420625" y="994550"/>
            <a:ext cx="8275200" cy="2937000"/>
          </a:xfrm>
          <a:prstGeom prst="rect">
            <a:avLst/>
          </a:prstGeom>
        </p:spPr>
        <p:txBody>
          <a:bodyPr anchorCtr="0" anchor="b" bIns="0" lIns="0" spcFirstLastPara="1" rIns="0" wrap="square" tIns="0">
            <a:normAutofit/>
          </a:bodyPr>
          <a:lstStyle>
            <a:lvl1pPr lvl="0" rtl="0">
              <a:lnSpc>
                <a:spcPct val="90000"/>
              </a:lnSpc>
              <a:spcBef>
                <a:spcPts val="0"/>
              </a:spcBef>
              <a:spcAft>
                <a:spcPts val="0"/>
              </a:spcAft>
              <a:buSzPts val="6000"/>
              <a:buNone/>
              <a:defRPr sz="60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22" name="Google Shape;22;p4"/>
          <p:cNvSpPr txBox="1"/>
          <p:nvPr>
            <p:ph idx="1" type="subTitle"/>
          </p:nvPr>
        </p:nvSpPr>
        <p:spPr>
          <a:xfrm>
            <a:off x="420600" y="3931450"/>
            <a:ext cx="8275200" cy="2448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a:highlight>
                  <a:schemeClr val="accent1"/>
                </a:high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3" name="Google Shape;23;p4"/>
          <p:cNvPicPr preferRelativeResize="0"/>
          <p:nvPr/>
        </p:nvPicPr>
        <p:blipFill rotWithShape="1">
          <a:blip r:embed="rId2">
            <a:alphaModFix/>
          </a:blip>
          <a:srcRect b="11223" l="0" r="0" t="11215"/>
          <a:stretch/>
        </p:blipFill>
        <p:spPr>
          <a:xfrm>
            <a:off x="244105" y="234939"/>
            <a:ext cx="2508149" cy="5392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Section intro slide - Black">
  <p:cSld name="CUSTOM_22_1_1">
    <p:spTree>
      <p:nvGrpSpPr>
        <p:cNvPr id="206" name="Shape 206"/>
        <p:cNvGrpSpPr/>
        <p:nvPr/>
      </p:nvGrpSpPr>
      <p:grpSpPr>
        <a:xfrm>
          <a:off x="0" y="0"/>
          <a:ext cx="0" cy="0"/>
          <a:chOff x="0" y="0"/>
          <a:chExt cx="0" cy="0"/>
        </a:xfrm>
      </p:grpSpPr>
      <p:sp>
        <p:nvSpPr>
          <p:cNvPr id="207" name="Google Shape;207;p31"/>
          <p:cNvSpPr txBox="1"/>
          <p:nvPr>
            <p:ph type="title"/>
          </p:nvPr>
        </p:nvSpPr>
        <p:spPr>
          <a:xfrm>
            <a:off x="0" y="1816500"/>
            <a:ext cx="9144000" cy="1530600"/>
          </a:xfrm>
          <a:prstGeom prst="rect">
            <a:avLst/>
          </a:prstGeom>
          <a:solidFill>
            <a:schemeClr val="dk1"/>
          </a:solidFill>
        </p:spPr>
        <p:txBody>
          <a:bodyPr anchorCtr="0" anchor="ctr" bIns="182875" lIns="411475" spcFirstLastPara="1" rIns="411475" wrap="square" tIns="182875">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b="1" sz="3200">
                <a:solidFill>
                  <a:schemeClr val="accent1"/>
                </a:solidFill>
              </a:defRPr>
            </a:lvl2pPr>
            <a:lvl3pPr lvl="2" rtl="0">
              <a:spcBef>
                <a:spcPts val="800"/>
              </a:spcBef>
              <a:spcAft>
                <a:spcPts val="0"/>
              </a:spcAft>
              <a:buClr>
                <a:schemeClr val="accent1"/>
              </a:buClr>
              <a:buSzPts val="3200"/>
              <a:buNone/>
              <a:defRPr b="1" sz="3200">
                <a:solidFill>
                  <a:schemeClr val="accent1"/>
                </a:solidFill>
              </a:defRPr>
            </a:lvl3pPr>
            <a:lvl4pPr lvl="3" rtl="0">
              <a:spcBef>
                <a:spcPts val="800"/>
              </a:spcBef>
              <a:spcAft>
                <a:spcPts val="0"/>
              </a:spcAft>
              <a:buClr>
                <a:schemeClr val="accent1"/>
              </a:buClr>
              <a:buSzPts val="3200"/>
              <a:buNone/>
              <a:defRPr b="1" sz="3200">
                <a:solidFill>
                  <a:schemeClr val="accent1"/>
                </a:solidFill>
              </a:defRPr>
            </a:lvl4pPr>
            <a:lvl5pPr lvl="4" rtl="0">
              <a:spcBef>
                <a:spcPts val="800"/>
              </a:spcBef>
              <a:spcAft>
                <a:spcPts val="0"/>
              </a:spcAft>
              <a:buClr>
                <a:schemeClr val="accent1"/>
              </a:buClr>
              <a:buSzPts val="3200"/>
              <a:buNone/>
              <a:defRPr b="1" sz="3200">
                <a:solidFill>
                  <a:schemeClr val="accent1"/>
                </a:solidFill>
              </a:defRPr>
            </a:lvl5pPr>
            <a:lvl6pPr lvl="5" rtl="0">
              <a:spcBef>
                <a:spcPts val="800"/>
              </a:spcBef>
              <a:spcAft>
                <a:spcPts val="0"/>
              </a:spcAft>
              <a:buClr>
                <a:schemeClr val="accent1"/>
              </a:buClr>
              <a:buSzPts val="3200"/>
              <a:buNone/>
              <a:defRPr b="1" sz="3200">
                <a:solidFill>
                  <a:schemeClr val="accent1"/>
                </a:solidFill>
              </a:defRPr>
            </a:lvl6pPr>
            <a:lvl7pPr lvl="6" rtl="0">
              <a:spcBef>
                <a:spcPts val="800"/>
              </a:spcBef>
              <a:spcAft>
                <a:spcPts val="0"/>
              </a:spcAft>
              <a:buClr>
                <a:schemeClr val="accent1"/>
              </a:buClr>
              <a:buSzPts val="3200"/>
              <a:buNone/>
              <a:defRPr b="1" sz="3200">
                <a:solidFill>
                  <a:schemeClr val="accent1"/>
                </a:solidFill>
              </a:defRPr>
            </a:lvl7pPr>
            <a:lvl8pPr lvl="7" rtl="0">
              <a:spcBef>
                <a:spcPts val="800"/>
              </a:spcBef>
              <a:spcAft>
                <a:spcPts val="0"/>
              </a:spcAft>
              <a:buClr>
                <a:schemeClr val="accent1"/>
              </a:buClr>
              <a:buSzPts val="3200"/>
              <a:buNone/>
              <a:defRPr b="1" sz="3200">
                <a:solidFill>
                  <a:schemeClr val="accent1"/>
                </a:solidFill>
              </a:defRPr>
            </a:lvl8pPr>
            <a:lvl9pPr lvl="8" rtl="0">
              <a:spcBef>
                <a:spcPts val="800"/>
              </a:spcBef>
              <a:spcAft>
                <a:spcPts val="800"/>
              </a:spcAft>
              <a:buClr>
                <a:schemeClr val="accent1"/>
              </a:buClr>
              <a:buSzPts val="3200"/>
              <a:buNone/>
              <a:defRPr b="1" sz="3200">
                <a:solidFill>
                  <a:schemeClr val="accen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Section intro slide - Maroon">
  <p:cSld name="CUSTOM_22_1_1_1">
    <p:spTree>
      <p:nvGrpSpPr>
        <p:cNvPr id="208" name="Shape 208"/>
        <p:cNvGrpSpPr/>
        <p:nvPr/>
      </p:nvGrpSpPr>
      <p:grpSpPr>
        <a:xfrm>
          <a:off x="0" y="0"/>
          <a:ext cx="0" cy="0"/>
          <a:chOff x="0" y="0"/>
          <a:chExt cx="0" cy="0"/>
        </a:xfrm>
      </p:grpSpPr>
      <p:sp>
        <p:nvSpPr>
          <p:cNvPr id="209" name="Google Shape;209;p32"/>
          <p:cNvSpPr txBox="1"/>
          <p:nvPr>
            <p:ph type="title"/>
          </p:nvPr>
        </p:nvSpPr>
        <p:spPr>
          <a:xfrm>
            <a:off x="436325" y="1816550"/>
            <a:ext cx="8362800" cy="15303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p:txBody>
      </p:sp>
      <p:sp>
        <p:nvSpPr>
          <p:cNvPr id="210" name="Google Shape;210;p32"/>
          <p:cNvSpPr txBox="1"/>
          <p:nvPr>
            <p:ph idx="2" type="title"/>
          </p:nvPr>
        </p:nvSpPr>
        <p:spPr>
          <a:xfrm>
            <a:off x="0" y="1816500"/>
            <a:ext cx="9144000" cy="1530600"/>
          </a:xfrm>
          <a:prstGeom prst="rect">
            <a:avLst/>
          </a:prstGeom>
          <a:solidFill>
            <a:schemeClr val="accent2"/>
          </a:solidFill>
        </p:spPr>
        <p:txBody>
          <a:bodyPr anchorCtr="0" anchor="ctr" bIns="182875" lIns="411475" spcFirstLastPara="1" rIns="411475" wrap="square" tIns="182875">
            <a:norm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800"/>
              </a:spcBef>
              <a:spcAft>
                <a:spcPts val="0"/>
              </a:spcAft>
              <a:buClr>
                <a:schemeClr val="lt1"/>
              </a:buClr>
              <a:buSzPts val="3200"/>
              <a:buNone/>
              <a:defRPr b="1" sz="3200">
                <a:solidFill>
                  <a:schemeClr val="lt1"/>
                </a:solidFill>
              </a:defRPr>
            </a:lvl3pPr>
            <a:lvl4pPr lvl="3">
              <a:spcBef>
                <a:spcPts val="800"/>
              </a:spcBef>
              <a:spcAft>
                <a:spcPts val="0"/>
              </a:spcAft>
              <a:buClr>
                <a:schemeClr val="lt1"/>
              </a:buClr>
              <a:buSzPts val="3200"/>
              <a:buNone/>
              <a:defRPr b="1" sz="3200">
                <a:solidFill>
                  <a:schemeClr val="lt1"/>
                </a:solidFill>
              </a:defRPr>
            </a:lvl4pPr>
            <a:lvl5pPr lvl="4">
              <a:spcBef>
                <a:spcPts val="800"/>
              </a:spcBef>
              <a:spcAft>
                <a:spcPts val="0"/>
              </a:spcAft>
              <a:buClr>
                <a:schemeClr val="lt1"/>
              </a:buClr>
              <a:buSzPts val="3200"/>
              <a:buNone/>
              <a:defRPr b="1" sz="3200">
                <a:solidFill>
                  <a:schemeClr val="lt1"/>
                </a:solidFill>
              </a:defRPr>
            </a:lvl5pPr>
            <a:lvl6pPr lvl="5">
              <a:spcBef>
                <a:spcPts val="800"/>
              </a:spcBef>
              <a:spcAft>
                <a:spcPts val="0"/>
              </a:spcAft>
              <a:buClr>
                <a:schemeClr val="lt1"/>
              </a:buClr>
              <a:buSzPts val="3200"/>
              <a:buNone/>
              <a:defRPr b="1" sz="3200">
                <a:solidFill>
                  <a:schemeClr val="lt1"/>
                </a:solidFill>
              </a:defRPr>
            </a:lvl6pPr>
            <a:lvl7pPr lvl="6">
              <a:spcBef>
                <a:spcPts val="800"/>
              </a:spcBef>
              <a:spcAft>
                <a:spcPts val="0"/>
              </a:spcAft>
              <a:buClr>
                <a:schemeClr val="lt1"/>
              </a:buClr>
              <a:buSzPts val="3200"/>
              <a:buNone/>
              <a:defRPr b="1" sz="3200">
                <a:solidFill>
                  <a:schemeClr val="lt1"/>
                </a:solidFill>
              </a:defRPr>
            </a:lvl7pPr>
            <a:lvl8pPr lvl="7">
              <a:spcBef>
                <a:spcPts val="800"/>
              </a:spcBef>
              <a:spcAft>
                <a:spcPts val="0"/>
              </a:spcAft>
              <a:buClr>
                <a:schemeClr val="lt1"/>
              </a:buClr>
              <a:buSzPts val="3200"/>
              <a:buNone/>
              <a:defRPr b="1" sz="3200">
                <a:solidFill>
                  <a:schemeClr val="lt1"/>
                </a:solidFill>
              </a:defRPr>
            </a:lvl8pPr>
            <a:lvl9pPr lvl="8">
              <a:spcBef>
                <a:spcPts val="800"/>
              </a:spcBef>
              <a:spcAft>
                <a:spcPts val="800"/>
              </a:spcAft>
              <a:buClr>
                <a:schemeClr val="lt1"/>
              </a:buClr>
              <a:buSzPts val="3200"/>
              <a:buNone/>
              <a:defRPr b="1" sz="3200">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Section intro slide - Photo">
  <p:cSld name="CUSTOM_22_1_1_1_2">
    <p:spTree>
      <p:nvGrpSpPr>
        <p:cNvPr id="211" name="Shape 211"/>
        <p:cNvGrpSpPr/>
        <p:nvPr/>
      </p:nvGrpSpPr>
      <p:grpSpPr>
        <a:xfrm>
          <a:off x="0" y="0"/>
          <a:ext cx="0" cy="0"/>
          <a:chOff x="0" y="0"/>
          <a:chExt cx="0" cy="0"/>
        </a:xfrm>
      </p:grpSpPr>
      <p:sp>
        <p:nvSpPr>
          <p:cNvPr id="212" name="Google Shape;212;p33"/>
          <p:cNvSpPr/>
          <p:nvPr>
            <p:ph idx="2" type="pic"/>
          </p:nvPr>
        </p:nvSpPr>
        <p:spPr>
          <a:xfrm>
            <a:off x="100" y="-9225"/>
            <a:ext cx="9144000" cy="5143500"/>
          </a:xfrm>
          <a:prstGeom prst="rect">
            <a:avLst/>
          </a:prstGeom>
          <a:noFill/>
          <a:ln>
            <a:noFill/>
          </a:ln>
        </p:spPr>
      </p:sp>
      <p:sp>
        <p:nvSpPr>
          <p:cNvPr id="213" name="Google Shape;213;p33"/>
          <p:cNvSpPr txBox="1"/>
          <p:nvPr>
            <p:ph type="title"/>
          </p:nvPr>
        </p:nvSpPr>
        <p:spPr>
          <a:xfrm>
            <a:off x="436325" y="1816550"/>
            <a:ext cx="8362800" cy="1530300"/>
          </a:xfrm>
          <a:prstGeom prst="rect">
            <a:avLst/>
          </a:prstGeom>
        </p:spPr>
        <p:txBody>
          <a:bodyPr anchorCtr="0" anchor="ctr" bIns="0" lIns="0" spcFirstLastPara="1" rIns="0" wrap="square" tIns="0">
            <a:norm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accent1"/>
              </a:buClr>
              <a:buSzPts val="2800"/>
              <a:buNone/>
              <a:defRPr b="1">
                <a:solidFill>
                  <a:schemeClr val="accent1"/>
                </a:solidFill>
              </a:defRPr>
            </a:lvl2pPr>
            <a:lvl3pPr lvl="2">
              <a:spcBef>
                <a:spcPts val="800"/>
              </a:spcBef>
              <a:spcAft>
                <a:spcPts val="0"/>
              </a:spcAft>
              <a:buClr>
                <a:schemeClr val="accent1"/>
              </a:buClr>
              <a:buSzPts val="2800"/>
              <a:buNone/>
              <a:defRPr b="1">
                <a:solidFill>
                  <a:schemeClr val="accent1"/>
                </a:solidFill>
              </a:defRPr>
            </a:lvl3pPr>
            <a:lvl4pPr lvl="3">
              <a:spcBef>
                <a:spcPts val="800"/>
              </a:spcBef>
              <a:spcAft>
                <a:spcPts val="0"/>
              </a:spcAft>
              <a:buClr>
                <a:schemeClr val="accent1"/>
              </a:buClr>
              <a:buSzPts val="2800"/>
              <a:buNone/>
              <a:defRPr b="1">
                <a:solidFill>
                  <a:schemeClr val="accent1"/>
                </a:solidFill>
              </a:defRPr>
            </a:lvl4pPr>
            <a:lvl5pPr lvl="4">
              <a:spcBef>
                <a:spcPts val="800"/>
              </a:spcBef>
              <a:spcAft>
                <a:spcPts val="0"/>
              </a:spcAft>
              <a:buClr>
                <a:schemeClr val="accent1"/>
              </a:buClr>
              <a:buSzPts val="2800"/>
              <a:buNone/>
              <a:defRPr b="1">
                <a:solidFill>
                  <a:schemeClr val="accent1"/>
                </a:solidFill>
              </a:defRPr>
            </a:lvl5pPr>
            <a:lvl6pPr lvl="5">
              <a:spcBef>
                <a:spcPts val="800"/>
              </a:spcBef>
              <a:spcAft>
                <a:spcPts val="0"/>
              </a:spcAft>
              <a:buClr>
                <a:schemeClr val="accent1"/>
              </a:buClr>
              <a:buSzPts val="2800"/>
              <a:buNone/>
              <a:defRPr b="1">
                <a:solidFill>
                  <a:schemeClr val="accent1"/>
                </a:solidFill>
              </a:defRPr>
            </a:lvl6pPr>
            <a:lvl7pPr lvl="6">
              <a:spcBef>
                <a:spcPts val="800"/>
              </a:spcBef>
              <a:spcAft>
                <a:spcPts val="0"/>
              </a:spcAft>
              <a:buClr>
                <a:schemeClr val="accent1"/>
              </a:buClr>
              <a:buSzPts val="2800"/>
              <a:buNone/>
              <a:defRPr b="1">
                <a:solidFill>
                  <a:schemeClr val="accent1"/>
                </a:solidFill>
              </a:defRPr>
            </a:lvl7pPr>
            <a:lvl8pPr lvl="7">
              <a:spcBef>
                <a:spcPts val="800"/>
              </a:spcBef>
              <a:spcAft>
                <a:spcPts val="0"/>
              </a:spcAft>
              <a:buClr>
                <a:schemeClr val="accent1"/>
              </a:buClr>
              <a:buSzPts val="2800"/>
              <a:buNone/>
              <a:defRPr b="1">
                <a:solidFill>
                  <a:schemeClr val="accent1"/>
                </a:solidFill>
              </a:defRPr>
            </a:lvl8pPr>
            <a:lvl9pPr lvl="8">
              <a:spcBef>
                <a:spcPts val="800"/>
              </a:spcBef>
              <a:spcAft>
                <a:spcPts val="800"/>
              </a:spcAft>
              <a:buClr>
                <a:schemeClr val="accent1"/>
              </a:buClr>
              <a:buSzPts val="2800"/>
              <a:buNone/>
              <a:defRPr b="1">
                <a:solidFill>
                  <a:schemeClr val="accent1"/>
                </a:solidFill>
              </a:defRPr>
            </a:lvl9pPr>
          </a:lstStyle>
          <a:p/>
        </p:txBody>
      </p:sp>
      <p:sp>
        <p:nvSpPr>
          <p:cNvPr id="214" name="Google Shape;214;p33"/>
          <p:cNvSpPr txBox="1"/>
          <p:nvPr>
            <p:ph idx="3" type="title"/>
          </p:nvPr>
        </p:nvSpPr>
        <p:spPr>
          <a:xfrm>
            <a:off x="0" y="1816500"/>
            <a:ext cx="9144000" cy="1530600"/>
          </a:xfrm>
          <a:prstGeom prst="rect">
            <a:avLst/>
          </a:prstGeom>
          <a:solidFill>
            <a:schemeClr val="lt1"/>
          </a:solidFill>
        </p:spPr>
        <p:txBody>
          <a:bodyPr anchorCtr="0" anchor="ctr" bIns="182875" lIns="411475" spcFirstLastPara="1" rIns="411475" wrap="square" tIns="182875">
            <a:normAutofit/>
          </a:bodyPr>
          <a:lstStyle>
            <a:lvl1pPr lvl="0">
              <a:spcBef>
                <a:spcPts val="0"/>
              </a:spcBef>
              <a:spcAft>
                <a:spcPts val="0"/>
              </a:spcAft>
              <a:buSzPts val="3200"/>
              <a:buNone/>
              <a:defRPr/>
            </a:lvl1pPr>
            <a:lvl2pPr lvl="1">
              <a:spcBef>
                <a:spcPts val="0"/>
              </a:spcBef>
              <a:spcAft>
                <a:spcPts val="0"/>
              </a:spcAft>
              <a:buSzPts val="3200"/>
              <a:buNone/>
              <a:defRPr b="1" sz="3200"/>
            </a:lvl2pPr>
            <a:lvl3pPr lvl="2">
              <a:spcBef>
                <a:spcPts val="800"/>
              </a:spcBef>
              <a:spcAft>
                <a:spcPts val="0"/>
              </a:spcAft>
              <a:buSzPts val="3200"/>
              <a:buNone/>
              <a:defRPr b="1" sz="3200"/>
            </a:lvl3pPr>
            <a:lvl4pPr lvl="3">
              <a:spcBef>
                <a:spcPts val="800"/>
              </a:spcBef>
              <a:spcAft>
                <a:spcPts val="0"/>
              </a:spcAft>
              <a:buSzPts val="3200"/>
              <a:buNone/>
              <a:defRPr b="1" sz="3200"/>
            </a:lvl4pPr>
            <a:lvl5pPr lvl="4">
              <a:spcBef>
                <a:spcPts val="800"/>
              </a:spcBef>
              <a:spcAft>
                <a:spcPts val="0"/>
              </a:spcAft>
              <a:buSzPts val="3200"/>
              <a:buNone/>
              <a:defRPr b="1" sz="3200"/>
            </a:lvl5pPr>
            <a:lvl6pPr lvl="5">
              <a:spcBef>
                <a:spcPts val="800"/>
              </a:spcBef>
              <a:spcAft>
                <a:spcPts val="0"/>
              </a:spcAft>
              <a:buSzPts val="3200"/>
              <a:buNone/>
              <a:defRPr b="1" sz="3200"/>
            </a:lvl6pPr>
            <a:lvl7pPr lvl="6">
              <a:spcBef>
                <a:spcPts val="800"/>
              </a:spcBef>
              <a:spcAft>
                <a:spcPts val="0"/>
              </a:spcAft>
              <a:buSzPts val="3200"/>
              <a:buNone/>
              <a:defRPr b="1" sz="3200"/>
            </a:lvl7pPr>
            <a:lvl8pPr lvl="7">
              <a:spcBef>
                <a:spcPts val="800"/>
              </a:spcBef>
              <a:spcAft>
                <a:spcPts val="0"/>
              </a:spcAft>
              <a:buSzPts val="3200"/>
              <a:buNone/>
              <a:defRPr b="1" sz="3200"/>
            </a:lvl8pPr>
            <a:lvl9pPr lvl="8">
              <a:spcBef>
                <a:spcPts val="800"/>
              </a:spcBef>
              <a:spcAft>
                <a:spcPts val="800"/>
              </a:spcAft>
              <a:buSzPts val="3200"/>
              <a:buNone/>
              <a:defRPr b="1" sz="3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Section intro slide - White">
  <p:cSld name="CUSTOM_23_1_1_1_1_2_1_1_1_1_1_1_1_1_2_1">
    <p:spTree>
      <p:nvGrpSpPr>
        <p:cNvPr id="215" name="Shape 215"/>
        <p:cNvGrpSpPr/>
        <p:nvPr/>
      </p:nvGrpSpPr>
      <p:grpSpPr>
        <a:xfrm>
          <a:off x="0" y="0"/>
          <a:ext cx="0" cy="0"/>
          <a:chOff x="0" y="0"/>
          <a:chExt cx="0" cy="0"/>
        </a:xfrm>
      </p:grpSpPr>
      <p:sp>
        <p:nvSpPr>
          <p:cNvPr id="216" name="Google Shape;216;p34"/>
          <p:cNvSpPr/>
          <p:nvPr>
            <p:ph idx="2" type="pic"/>
          </p:nvPr>
        </p:nvSpPr>
        <p:spPr>
          <a:xfrm>
            <a:off x="3255275" y="0"/>
            <a:ext cx="5889000" cy="5143500"/>
          </a:xfrm>
          <a:prstGeom prst="rect">
            <a:avLst/>
          </a:prstGeom>
          <a:noFill/>
          <a:ln>
            <a:noFill/>
          </a:ln>
        </p:spPr>
      </p:sp>
      <p:sp>
        <p:nvSpPr>
          <p:cNvPr id="217" name="Google Shape;217;p34"/>
          <p:cNvSpPr txBox="1"/>
          <p:nvPr>
            <p:ph type="title"/>
          </p:nvPr>
        </p:nvSpPr>
        <p:spPr>
          <a:xfrm>
            <a:off x="420625" y="1144075"/>
            <a:ext cx="2414100" cy="2901300"/>
          </a:xfrm>
          <a:prstGeom prst="rect">
            <a:avLst/>
          </a:prstGeom>
        </p:spPr>
        <p:txBody>
          <a:bodyPr anchorCtr="0" anchor="t" bIns="0" lIns="0" spcFirstLastPara="1" rIns="0" wrap="square" tIns="0">
            <a:normAutofit/>
          </a:bodyPr>
          <a:lstStyle>
            <a:lvl1pPr lvl="0">
              <a:lnSpc>
                <a:spcPct val="90000"/>
              </a:lnSpc>
              <a:spcBef>
                <a:spcPts val="0"/>
              </a:spcBef>
              <a:spcAft>
                <a:spcPts val="0"/>
              </a:spcAft>
              <a:buSzPts val="3200"/>
              <a:buNone/>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p:txBody>
      </p:sp>
      <p:sp>
        <p:nvSpPr>
          <p:cNvPr id="218" name="Google Shape;218;p34"/>
          <p:cNvSpPr txBox="1"/>
          <p:nvPr>
            <p:ph idx="1" type="subTitle"/>
          </p:nvPr>
        </p:nvSpPr>
        <p:spPr>
          <a:xfrm>
            <a:off x="420625" y="737450"/>
            <a:ext cx="2414100" cy="2571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600"/>
              <a:buNone/>
              <a:defRPr b="1" sz="1600">
                <a:highlight>
                  <a:schemeClr val="accen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Section intro slide - Black">
  <p:cSld name="CUSTOM_23_1_1_1_1_2_1_1_1_1_1_1_1_1_2_1_1">
    <p:bg>
      <p:bgPr>
        <a:solidFill>
          <a:schemeClr val="dk1"/>
        </a:solidFill>
      </p:bgPr>
    </p:bg>
    <p:spTree>
      <p:nvGrpSpPr>
        <p:cNvPr id="219" name="Shape 219"/>
        <p:cNvGrpSpPr/>
        <p:nvPr/>
      </p:nvGrpSpPr>
      <p:grpSpPr>
        <a:xfrm>
          <a:off x="0" y="0"/>
          <a:ext cx="0" cy="0"/>
          <a:chOff x="0" y="0"/>
          <a:chExt cx="0" cy="0"/>
        </a:xfrm>
      </p:grpSpPr>
      <p:sp>
        <p:nvSpPr>
          <p:cNvPr id="220" name="Google Shape;220;p35"/>
          <p:cNvSpPr txBox="1"/>
          <p:nvPr>
            <p:ph type="title"/>
          </p:nvPr>
        </p:nvSpPr>
        <p:spPr>
          <a:xfrm>
            <a:off x="420625" y="1144075"/>
            <a:ext cx="2414100" cy="2901300"/>
          </a:xfrm>
          <a:prstGeom prst="rect">
            <a:avLst/>
          </a:prstGeom>
        </p:spPr>
        <p:txBody>
          <a:bodyPr anchorCtr="0" anchor="t" bIns="0" lIns="0" spcFirstLastPara="1" rIns="0" wrap="square" tIns="0">
            <a:normAutofit/>
          </a:bodyPr>
          <a:lstStyle>
            <a:lvl1pPr lvl="0">
              <a:lnSpc>
                <a:spcPct val="90000"/>
              </a:lnSpc>
              <a:spcBef>
                <a:spcPts val="0"/>
              </a:spcBef>
              <a:spcAft>
                <a:spcPts val="0"/>
              </a:spcAft>
              <a:buClr>
                <a:schemeClr val="lt1"/>
              </a:buClr>
              <a:buSzPts val="3200"/>
              <a:buNone/>
              <a:defRPr>
                <a:solidFill>
                  <a:schemeClr val="lt1"/>
                </a:solidFill>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p:txBody>
      </p:sp>
      <p:sp>
        <p:nvSpPr>
          <p:cNvPr id="221" name="Google Shape;221;p35"/>
          <p:cNvSpPr txBox="1"/>
          <p:nvPr>
            <p:ph idx="1" type="subTitle"/>
          </p:nvPr>
        </p:nvSpPr>
        <p:spPr>
          <a:xfrm>
            <a:off x="420625" y="737450"/>
            <a:ext cx="2414100" cy="2571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600"/>
              <a:buNone/>
              <a:defRPr b="1" sz="1600">
                <a:highlight>
                  <a:schemeClr val="accen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p:txBody>
      </p:sp>
      <p:sp>
        <p:nvSpPr>
          <p:cNvPr id="222" name="Google Shape;222;p35"/>
          <p:cNvSpPr/>
          <p:nvPr>
            <p:ph idx="2" type="pic"/>
          </p:nvPr>
        </p:nvSpPr>
        <p:spPr>
          <a:xfrm>
            <a:off x="3255275" y="0"/>
            <a:ext cx="5889000" cy="51435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Section intro slide - Gold">
  <p:cSld name="CUSTOM_23_1_1_1_1_2_1_1_1_1_1_1_1_1_2_1_1_1">
    <p:bg>
      <p:bgPr>
        <a:solidFill>
          <a:schemeClr val="accent1"/>
        </a:solidFill>
      </p:bgPr>
    </p:bg>
    <p:spTree>
      <p:nvGrpSpPr>
        <p:cNvPr id="223" name="Shape 223"/>
        <p:cNvGrpSpPr/>
        <p:nvPr/>
      </p:nvGrpSpPr>
      <p:grpSpPr>
        <a:xfrm>
          <a:off x="0" y="0"/>
          <a:ext cx="0" cy="0"/>
          <a:chOff x="0" y="0"/>
          <a:chExt cx="0" cy="0"/>
        </a:xfrm>
      </p:grpSpPr>
      <p:sp>
        <p:nvSpPr>
          <p:cNvPr id="224" name="Google Shape;224;p36"/>
          <p:cNvSpPr txBox="1"/>
          <p:nvPr>
            <p:ph type="title"/>
          </p:nvPr>
        </p:nvSpPr>
        <p:spPr>
          <a:xfrm>
            <a:off x="420625" y="1144075"/>
            <a:ext cx="2414100" cy="2901300"/>
          </a:xfrm>
          <a:prstGeom prst="rect">
            <a:avLst/>
          </a:prstGeom>
        </p:spPr>
        <p:txBody>
          <a:bodyPr anchorCtr="0" anchor="t" bIns="0" lIns="0" spcFirstLastPara="1" rIns="0" wrap="square" tIns="0">
            <a:normAutofit/>
          </a:bodyPr>
          <a:lstStyle>
            <a:lvl1pPr lvl="0">
              <a:lnSpc>
                <a:spcPct val="90000"/>
              </a:lnSpc>
              <a:spcBef>
                <a:spcPts val="0"/>
              </a:spcBef>
              <a:spcAft>
                <a:spcPts val="0"/>
              </a:spcAft>
              <a:buSzPts val="3200"/>
              <a:buNone/>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p:txBody>
      </p:sp>
      <p:sp>
        <p:nvSpPr>
          <p:cNvPr id="225" name="Google Shape;225;p36"/>
          <p:cNvSpPr txBox="1"/>
          <p:nvPr>
            <p:ph idx="1" type="subTitle"/>
          </p:nvPr>
        </p:nvSpPr>
        <p:spPr>
          <a:xfrm>
            <a:off x="420625" y="737450"/>
            <a:ext cx="2414100" cy="2571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600"/>
              <a:buNone/>
              <a:defRPr b="1" sz="1600">
                <a:highlight>
                  <a:schemeClr val="lt1"/>
                </a:highlight>
              </a:defRPr>
            </a:lvl1pPr>
            <a:lvl2pPr lvl="1" algn="ctr">
              <a:lnSpc>
                <a:spcPct val="100000"/>
              </a:lnSpc>
              <a:spcBef>
                <a:spcPts val="0"/>
              </a:spcBef>
              <a:spcAft>
                <a:spcPts val="0"/>
              </a:spcAft>
              <a:buSzPts val="2800"/>
              <a:buNone/>
              <a:defRPr sz="2800">
                <a:highlight>
                  <a:schemeClr val="lt1"/>
                </a:highlight>
              </a:defRPr>
            </a:lvl2pPr>
            <a:lvl3pPr lvl="2" algn="ctr">
              <a:lnSpc>
                <a:spcPct val="100000"/>
              </a:lnSpc>
              <a:spcBef>
                <a:spcPts val="0"/>
              </a:spcBef>
              <a:spcAft>
                <a:spcPts val="0"/>
              </a:spcAft>
              <a:buSzPts val="2800"/>
              <a:buNone/>
              <a:defRPr sz="2800">
                <a:highlight>
                  <a:schemeClr val="lt1"/>
                </a:highlight>
              </a:defRPr>
            </a:lvl3pPr>
            <a:lvl4pPr lvl="3" algn="ctr">
              <a:lnSpc>
                <a:spcPct val="100000"/>
              </a:lnSpc>
              <a:spcBef>
                <a:spcPts val="0"/>
              </a:spcBef>
              <a:spcAft>
                <a:spcPts val="0"/>
              </a:spcAft>
              <a:buSzPts val="2800"/>
              <a:buNone/>
              <a:defRPr sz="2800">
                <a:highlight>
                  <a:schemeClr val="lt1"/>
                </a:highlight>
              </a:defRPr>
            </a:lvl4pPr>
            <a:lvl5pPr lvl="4" algn="ctr">
              <a:lnSpc>
                <a:spcPct val="100000"/>
              </a:lnSpc>
              <a:spcBef>
                <a:spcPts val="0"/>
              </a:spcBef>
              <a:spcAft>
                <a:spcPts val="0"/>
              </a:spcAft>
              <a:buSzPts val="2800"/>
              <a:buNone/>
              <a:defRPr sz="2800">
                <a:highlight>
                  <a:schemeClr val="lt1"/>
                </a:highlight>
              </a:defRPr>
            </a:lvl5pPr>
            <a:lvl6pPr lvl="5" algn="ctr">
              <a:lnSpc>
                <a:spcPct val="100000"/>
              </a:lnSpc>
              <a:spcBef>
                <a:spcPts val="0"/>
              </a:spcBef>
              <a:spcAft>
                <a:spcPts val="0"/>
              </a:spcAft>
              <a:buSzPts val="2800"/>
              <a:buNone/>
              <a:defRPr sz="2800">
                <a:highlight>
                  <a:schemeClr val="lt1"/>
                </a:highlight>
              </a:defRPr>
            </a:lvl6pPr>
            <a:lvl7pPr lvl="6" algn="ctr">
              <a:lnSpc>
                <a:spcPct val="100000"/>
              </a:lnSpc>
              <a:spcBef>
                <a:spcPts val="0"/>
              </a:spcBef>
              <a:spcAft>
                <a:spcPts val="0"/>
              </a:spcAft>
              <a:buSzPts val="2800"/>
              <a:buNone/>
              <a:defRPr sz="2800">
                <a:highlight>
                  <a:schemeClr val="lt1"/>
                </a:highlight>
              </a:defRPr>
            </a:lvl7pPr>
            <a:lvl8pPr lvl="7" algn="ctr">
              <a:lnSpc>
                <a:spcPct val="100000"/>
              </a:lnSpc>
              <a:spcBef>
                <a:spcPts val="0"/>
              </a:spcBef>
              <a:spcAft>
                <a:spcPts val="0"/>
              </a:spcAft>
              <a:buSzPts val="2800"/>
              <a:buNone/>
              <a:defRPr sz="2800">
                <a:highlight>
                  <a:schemeClr val="lt1"/>
                </a:highlight>
              </a:defRPr>
            </a:lvl8pPr>
            <a:lvl9pPr lvl="8" algn="ctr">
              <a:lnSpc>
                <a:spcPct val="100000"/>
              </a:lnSpc>
              <a:spcBef>
                <a:spcPts val="0"/>
              </a:spcBef>
              <a:spcAft>
                <a:spcPts val="0"/>
              </a:spcAft>
              <a:buSzPts val="2800"/>
              <a:buNone/>
              <a:defRPr sz="2800">
                <a:highlight>
                  <a:schemeClr val="lt1"/>
                </a:highlight>
              </a:defRPr>
            </a:lvl9pPr>
          </a:lstStyle>
          <a:p/>
        </p:txBody>
      </p:sp>
      <p:sp>
        <p:nvSpPr>
          <p:cNvPr id="226" name="Google Shape;226;p36"/>
          <p:cNvSpPr/>
          <p:nvPr>
            <p:ph idx="2" type="pic"/>
          </p:nvPr>
        </p:nvSpPr>
        <p:spPr>
          <a:xfrm>
            <a:off x="3255275" y="0"/>
            <a:ext cx="5889000" cy="51435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Section intro slide - Maroon">
  <p:cSld name="CUSTOM_23_1_1_1_1_2_1_1_1_1_1_1_1_1_2_1_1_1_1">
    <p:bg>
      <p:bgPr>
        <a:solidFill>
          <a:schemeClr val="accent2"/>
        </a:solidFill>
      </p:bgPr>
    </p:bg>
    <p:spTree>
      <p:nvGrpSpPr>
        <p:cNvPr id="227" name="Shape 227"/>
        <p:cNvGrpSpPr/>
        <p:nvPr/>
      </p:nvGrpSpPr>
      <p:grpSpPr>
        <a:xfrm>
          <a:off x="0" y="0"/>
          <a:ext cx="0" cy="0"/>
          <a:chOff x="0" y="0"/>
          <a:chExt cx="0" cy="0"/>
        </a:xfrm>
      </p:grpSpPr>
      <p:sp>
        <p:nvSpPr>
          <p:cNvPr id="228" name="Google Shape;228;p37"/>
          <p:cNvSpPr txBox="1"/>
          <p:nvPr>
            <p:ph type="title"/>
          </p:nvPr>
        </p:nvSpPr>
        <p:spPr>
          <a:xfrm>
            <a:off x="420625" y="1144075"/>
            <a:ext cx="2414100" cy="2901300"/>
          </a:xfrm>
          <a:prstGeom prst="rect">
            <a:avLst/>
          </a:prstGeom>
        </p:spPr>
        <p:txBody>
          <a:bodyPr anchorCtr="0" anchor="t" bIns="0" lIns="0" spcFirstLastPara="1" rIns="0" wrap="square" tIns="0">
            <a:normAutofit/>
          </a:bodyPr>
          <a:lstStyle>
            <a:lvl1pPr lvl="0">
              <a:lnSpc>
                <a:spcPct val="90000"/>
              </a:lnSpc>
              <a:spcBef>
                <a:spcPts val="0"/>
              </a:spcBef>
              <a:spcAft>
                <a:spcPts val="0"/>
              </a:spcAft>
              <a:buClr>
                <a:schemeClr val="lt1"/>
              </a:buClr>
              <a:buSzPts val="3200"/>
              <a:buNone/>
              <a:defRPr>
                <a:solidFill>
                  <a:schemeClr val="lt1"/>
                </a:solidFill>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p:txBody>
      </p:sp>
      <p:sp>
        <p:nvSpPr>
          <p:cNvPr id="229" name="Google Shape;229;p37"/>
          <p:cNvSpPr txBox="1"/>
          <p:nvPr>
            <p:ph idx="1" type="subTitle"/>
          </p:nvPr>
        </p:nvSpPr>
        <p:spPr>
          <a:xfrm>
            <a:off x="420625" y="737450"/>
            <a:ext cx="2414100" cy="257100"/>
          </a:xfrm>
          <a:prstGeom prst="rect">
            <a:avLst/>
          </a:prstGeom>
        </p:spPr>
        <p:txBody>
          <a:bodyPr anchorCtr="0" anchor="b" bIns="0" lIns="0" spcFirstLastPara="1" rIns="0" wrap="square" tIns="0">
            <a:noAutofit/>
          </a:bodyPr>
          <a:lstStyle>
            <a:lvl1pPr lvl="0">
              <a:lnSpc>
                <a:spcPct val="100000"/>
              </a:lnSpc>
              <a:spcBef>
                <a:spcPts val="0"/>
              </a:spcBef>
              <a:spcAft>
                <a:spcPts val="0"/>
              </a:spcAft>
              <a:buSzPts val="1600"/>
              <a:buNone/>
              <a:defRPr b="1" sz="1600">
                <a:highlight>
                  <a:schemeClr val="lt1"/>
                </a:highlight>
              </a:defRPr>
            </a:lvl1pPr>
            <a:lvl2pPr lvl="1" algn="ctr">
              <a:lnSpc>
                <a:spcPct val="100000"/>
              </a:lnSpc>
              <a:spcBef>
                <a:spcPts val="0"/>
              </a:spcBef>
              <a:spcAft>
                <a:spcPts val="0"/>
              </a:spcAft>
              <a:buSzPts val="2800"/>
              <a:buNone/>
              <a:defRPr sz="2800">
                <a:highlight>
                  <a:schemeClr val="lt1"/>
                </a:highlight>
              </a:defRPr>
            </a:lvl2pPr>
            <a:lvl3pPr lvl="2" algn="ctr">
              <a:lnSpc>
                <a:spcPct val="100000"/>
              </a:lnSpc>
              <a:spcBef>
                <a:spcPts val="0"/>
              </a:spcBef>
              <a:spcAft>
                <a:spcPts val="0"/>
              </a:spcAft>
              <a:buSzPts val="2800"/>
              <a:buNone/>
              <a:defRPr sz="2800">
                <a:highlight>
                  <a:schemeClr val="lt1"/>
                </a:highlight>
              </a:defRPr>
            </a:lvl3pPr>
            <a:lvl4pPr lvl="3" algn="ctr">
              <a:lnSpc>
                <a:spcPct val="100000"/>
              </a:lnSpc>
              <a:spcBef>
                <a:spcPts val="0"/>
              </a:spcBef>
              <a:spcAft>
                <a:spcPts val="0"/>
              </a:spcAft>
              <a:buSzPts val="2800"/>
              <a:buNone/>
              <a:defRPr sz="2800">
                <a:highlight>
                  <a:schemeClr val="lt1"/>
                </a:highlight>
              </a:defRPr>
            </a:lvl4pPr>
            <a:lvl5pPr lvl="4" algn="ctr">
              <a:lnSpc>
                <a:spcPct val="100000"/>
              </a:lnSpc>
              <a:spcBef>
                <a:spcPts val="0"/>
              </a:spcBef>
              <a:spcAft>
                <a:spcPts val="0"/>
              </a:spcAft>
              <a:buSzPts val="2800"/>
              <a:buNone/>
              <a:defRPr sz="2800">
                <a:highlight>
                  <a:schemeClr val="lt1"/>
                </a:highlight>
              </a:defRPr>
            </a:lvl5pPr>
            <a:lvl6pPr lvl="5" algn="ctr">
              <a:lnSpc>
                <a:spcPct val="100000"/>
              </a:lnSpc>
              <a:spcBef>
                <a:spcPts val="0"/>
              </a:spcBef>
              <a:spcAft>
                <a:spcPts val="0"/>
              </a:spcAft>
              <a:buSzPts val="2800"/>
              <a:buNone/>
              <a:defRPr sz="2800">
                <a:highlight>
                  <a:schemeClr val="lt1"/>
                </a:highlight>
              </a:defRPr>
            </a:lvl6pPr>
            <a:lvl7pPr lvl="6" algn="ctr">
              <a:lnSpc>
                <a:spcPct val="100000"/>
              </a:lnSpc>
              <a:spcBef>
                <a:spcPts val="0"/>
              </a:spcBef>
              <a:spcAft>
                <a:spcPts val="0"/>
              </a:spcAft>
              <a:buSzPts val="2800"/>
              <a:buNone/>
              <a:defRPr sz="2800">
                <a:highlight>
                  <a:schemeClr val="lt1"/>
                </a:highlight>
              </a:defRPr>
            </a:lvl7pPr>
            <a:lvl8pPr lvl="7" algn="ctr">
              <a:lnSpc>
                <a:spcPct val="100000"/>
              </a:lnSpc>
              <a:spcBef>
                <a:spcPts val="0"/>
              </a:spcBef>
              <a:spcAft>
                <a:spcPts val="0"/>
              </a:spcAft>
              <a:buSzPts val="2800"/>
              <a:buNone/>
              <a:defRPr sz="2800">
                <a:highlight>
                  <a:schemeClr val="lt1"/>
                </a:highlight>
              </a:defRPr>
            </a:lvl8pPr>
            <a:lvl9pPr lvl="8" algn="ctr">
              <a:lnSpc>
                <a:spcPct val="100000"/>
              </a:lnSpc>
              <a:spcBef>
                <a:spcPts val="0"/>
              </a:spcBef>
              <a:spcAft>
                <a:spcPts val="0"/>
              </a:spcAft>
              <a:buSzPts val="2800"/>
              <a:buNone/>
              <a:defRPr sz="2800">
                <a:highlight>
                  <a:schemeClr val="lt1"/>
                </a:highlight>
              </a:defRPr>
            </a:lvl9pPr>
          </a:lstStyle>
          <a:p/>
        </p:txBody>
      </p:sp>
      <p:sp>
        <p:nvSpPr>
          <p:cNvPr id="230" name="Google Shape;230;p37"/>
          <p:cNvSpPr/>
          <p:nvPr>
            <p:ph idx="2" type="pic"/>
          </p:nvPr>
        </p:nvSpPr>
        <p:spPr>
          <a:xfrm>
            <a:off x="3255275" y="0"/>
            <a:ext cx="5889000" cy="51435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Section intro slide">
  <p:cSld name="CUSTOM_23_1_1_2_1_1_1_1_1_1_1_1_2_1">
    <p:spTree>
      <p:nvGrpSpPr>
        <p:cNvPr id="231" name="Shape 231"/>
        <p:cNvGrpSpPr/>
        <p:nvPr/>
      </p:nvGrpSpPr>
      <p:grpSpPr>
        <a:xfrm>
          <a:off x="0" y="0"/>
          <a:ext cx="0" cy="0"/>
          <a:chOff x="0" y="0"/>
          <a:chExt cx="0" cy="0"/>
        </a:xfrm>
      </p:grpSpPr>
      <p:sp>
        <p:nvSpPr>
          <p:cNvPr id="232" name="Google Shape;232;p38"/>
          <p:cNvSpPr/>
          <p:nvPr>
            <p:ph idx="2" type="pic"/>
          </p:nvPr>
        </p:nvSpPr>
        <p:spPr>
          <a:xfrm>
            <a:off x="9225" y="-9225"/>
            <a:ext cx="9144000" cy="5143500"/>
          </a:xfrm>
          <a:prstGeom prst="rect">
            <a:avLst/>
          </a:prstGeom>
          <a:noFill/>
          <a:ln>
            <a:noFill/>
          </a:ln>
        </p:spPr>
      </p:sp>
      <p:sp>
        <p:nvSpPr>
          <p:cNvPr id="233" name="Google Shape;233;p38"/>
          <p:cNvSpPr txBox="1"/>
          <p:nvPr>
            <p:ph type="title"/>
          </p:nvPr>
        </p:nvSpPr>
        <p:spPr>
          <a:xfrm>
            <a:off x="320175" y="320050"/>
            <a:ext cx="2514600" cy="869400"/>
          </a:xfrm>
          <a:prstGeom prst="rect">
            <a:avLst/>
          </a:prstGeom>
          <a:noFill/>
        </p:spPr>
        <p:txBody>
          <a:bodyPr anchorCtr="0" anchor="t" bIns="0" lIns="0" spcFirstLastPara="1" rIns="0" wrap="square" tIns="0">
            <a:noAutofit/>
          </a:bodyPr>
          <a:lstStyle>
            <a:lvl1pPr lvl="0">
              <a:lnSpc>
                <a:spcPct val="90000"/>
              </a:lnSpc>
              <a:spcBef>
                <a:spcPts val="0"/>
              </a:spcBef>
              <a:spcAft>
                <a:spcPts val="0"/>
              </a:spcAft>
              <a:buSzPts val="3200"/>
              <a:buNone/>
              <a:defRPr>
                <a:highlight>
                  <a:schemeClr val="accent1"/>
                </a:highlight>
              </a:defRPr>
            </a:lvl1pPr>
            <a:lvl2pPr lvl="1">
              <a:lnSpc>
                <a:spcPct val="90000"/>
              </a:lnSpc>
              <a:spcBef>
                <a:spcPts val="0"/>
              </a:spcBef>
              <a:spcAft>
                <a:spcPts val="0"/>
              </a:spcAft>
              <a:buSzPts val="3200"/>
              <a:buNone/>
              <a:defRPr sz="3200">
                <a:highlight>
                  <a:schemeClr val="accent1"/>
                </a:highlight>
              </a:defRPr>
            </a:lvl2pPr>
            <a:lvl3pPr lvl="2">
              <a:lnSpc>
                <a:spcPct val="90000"/>
              </a:lnSpc>
              <a:spcBef>
                <a:spcPts val="800"/>
              </a:spcBef>
              <a:spcAft>
                <a:spcPts val="0"/>
              </a:spcAft>
              <a:buSzPts val="3200"/>
              <a:buNone/>
              <a:defRPr sz="3200">
                <a:highlight>
                  <a:schemeClr val="accent1"/>
                </a:highlight>
              </a:defRPr>
            </a:lvl3pPr>
            <a:lvl4pPr lvl="3">
              <a:lnSpc>
                <a:spcPct val="90000"/>
              </a:lnSpc>
              <a:spcBef>
                <a:spcPts val="800"/>
              </a:spcBef>
              <a:spcAft>
                <a:spcPts val="0"/>
              </a:spcAft>
              <a:buSzPts val="3200"/>
              <a:buNone/>
              <a:defRPr sz="3200">
                <a:highlight>
                  <a:schemeClr val="accent1"/>
                </a:highlight>
              </a:defRPr>
            </a:lvl4pPr>
            <a:lvl5pPr lvl="4">
              <a:lnSpc>
                <a:spcPct val="90000"/>
              </a:lnSpc>
              <a:spcBef>
                <a:spcPts val="800"/>
              </a:spcBef>
              <a:spcAft>
                <a:spcPts val="0"/>
              </a:spcAft>
              <a:buSzPts val="3200"/>
              <a:buNone/>
              <a:defRPr sz="3200">
                <a:highlight>
                  <a:schemeClr val="accent1"/>
                </a:highlight>
              </a:defRPr>
            </a:lvl5pPr>
            <a:lvl6pPr lvl="5">
              <a:lnSpc>
                <a:spcPct val="90000"/>
              </a:lnSpc>
              <a:spcBef>
                <a:spcPts val="800"/>
              </a:spcBef>
              <a:spcAft>
                <a:spcPts val="0"/>
              </a:spcAft>
              <a:buSzPts val="3200"/>
              <a:buNone/>
              <a:defRPr sz="3200">
                <a:highlight>
                  <a:schemeClr val="accent1"/>
                </a:highlight>
              </a:defRPr>
            </a:lvl6pPr>
            <a:lvl7pPr lvl="6">
              <a:lnSpc>
                <a:spcPct val="90000"/>
              </a:lnSpc>
              <a:spcBef>
                <a:spcPts val="800"/>
              </a:spcBef>
              <a:spcAft>
                <a:spcPts val="0"/>
              </a:spcAft>
              <a:buSzPts val="3200"/>
              <a:buNone/>
              <a:defRPr sz="3200">
                <a:highlight>
                  <a:schemeClr val="accent1"/>
                </a:highlight>
              </a:defRPr>
            </a:lvl7pPr>
            <a:lvl8pPr lvl="7">
              <a:lnSpc>
                <a:spcPct val="90000"/>
              </a:lnSpc>
              <a:spcBef>
                <a:spcPts val="800"/>
              </a:spcBef>
              <a:spcAft>
                <a:spcPts val="0"/>
              </a:spcAft>
              <a:buSzPts val="3200"/>
              <a:buNone/>
              <a:defRPr sz="3200">
                <a:highlight>
                  <a:schemeClr val="accent1"/>
                </a:highlight>
              </a:defRPr>
            </a:lvl8pPr>
            <a:lvl9pPr lvl="8">
              <a:lnSpc>
                <a:spcPct val="90000"/>
              </a:lnSpc>
              <a:spcBef>
                <a:spcPts val="800"/>
              </a:spcBef>
              <a:spcAft>
                <a:spcPts val="800"/>
              </a:spcAft>
              <a:buSzPts val="3200"/>
              <a:buNone/>
              <a:defRPr sz="3200">
                <a:highlight>
                  <a:schemeClr val="accent1"/>
                </a:highlight>
              </a:defRPr>
            </a:lvl9pPr>
          </a:lstStyle>
          <a:p/>
        </p:txBody>
      </p:sp>
      <p:sp>
        <p:nvSpPr>
          <p:cNvPr id="234" name="Google Shape;234;p38"/>
          <p:cNvSpPr txBox="1"/>
          <p:nvPr>
            <p:ph idx="1" type="subTitle"/>
          </p:nvPr>
        </p:nvSpPr>
        <p:spPr>
          <a:xfrm>
            <a:off x="320050" y="1189450"/>
            <a:ext cx="2514600" cy="1200300"/>
          </a:xfrm>
          <a:prstGeom prst="rect">
            <a:avLst/>
          </a:prstGeom>
          <a:noFill/>
        </p:spPr>
        <p:txBody>
          <a:bodyPr anchorCtr="0" anchor="t" bIns="0" lIns="0" spcFirstLastPara="1" rIns="0" wrap="square" tIns="0">
            <a:normAutofit/>
          </a:bodyPr>
          <a:lstStyle>
            <a:lvl1pPr lvl="0">
              <a:lnSpc>
                <a:spcPct val="90000"/>
              </a:lnSpc>
              <a:spcBef>
                <a:spcPts val="0"/>
              </a:spcBef>
              <a:spcAft>
                <a:spcPts val="0"/>
              </a:spcAft>
              <a:buClr>
                <a:schemeClr val="lt1"/>
              </a:buClr>
              <a:buSzPts val="1600"/>
              <a:buNone/>
              <a:defRPr b="1">
                <a:solidFill>
                  <a:schemeClr val="lt1"/>
                </a:solidFill>
                <a:highlight>
                  <a:schemeClr val="dk1"/>
                </a:highlight>
              </a:defRPr>
            </a:lvl1pPr>
            <a:lvl2pPr lvl="1">
              <a:lnSpc>
                <a:spcPct val="90000"/>
              </a:lnSpc>
              <a:spcBef>
                <a:spcPts val="800"/>
              </a:spcBef>
              <a:spcAft>
                <a:spcPts val="0"/>
              </a:spcAft>
              <a:buClr>
                <a:schemeClr val="lt1"/>
              </a:buClr>
              <a:buSzPts val="1600"/>
              <a:buNone/>
              <a:defRPr b="1">
                <a:solidFill>
                  <a:schemeClr val="lt1"/>
                </a:solidFill>
                <a:highlight>
                  <a:schemeClr val="dk1"/>
                </a:highlight>
              </a:defRPr>
            </a:lvl2pPr>
            <a:lvl3pPr lvl="2">
              <a:lnSpc>
                <a:spcPct val="90000"/>
              </a:lnSpc>
              <a:spcBef>
                <a:spcPts val="800"/>
              </a:spcBef>
              <a:spcAft>
                <a:spcPts val="0"/>
              </a:spcAft>
              <a:buClr>
                <a:schemeClr val="lt1"/>
              </a:buClr>
              <a:buSzPts val="1600"/>
              <a:buNone/>
              <a:defRPr b="1">
                <a:solidFill>
                  <a:schemeClr val="lt1"/>
                </a:solidFill>
                <a:highlight>
                  <a:schemeClr val="dk1"/>
                </a:highlight>
              </a:defRPr>
            </a:lvl3pPr>
            <a:lvl4pPr lvl="3">
              <a:lnSpc>
                <a:spcPct val="90000"/>
              </a:lnSpc>
              <a:spcBef>
                <a:spcPts val="800"/>
              </a:spcBef>
              <a:spcAft>
                <a:spcPts val="0"/>
              </a:spcAft>
              <a:buClr>
                <a:schemeClr val="lt1"/>
              </a:buClr>
              <a:buSzPts val="1600"/>
              <a:buNone/>
              <a:defRPr b="1">
                <a:solidFill>
                  <a:schemeClr val="lt1"/>
                </a:solidFill>
                <a:highlight>
                  <a:schemeClr val="dk1"/>
                </a:highlight>
              </a:defRPr>
            </a:lvl4pPr>
            <a:lvl5pPr lvl="4">
              <a:lnSpc>
                <a:spcPct val="90000"/>
              </a:lnSpc>
              <a:spcBef>
                <a:spcPts val="800"/>
              </a:spcBef>
              <a:spcAft>
                <a:spcPts val="0"/>
              </a:spcAft>
              <a:buClr>
                <a:schemeClr val="lt1"/>
              </a:buClr>
              <a:buSzPts val="1600"/>
              <a:buNone/>
              <a:defRPr b="1">
                <a:solidFill>
                  <a:schemeClr val="lt1"/>
                </a:solidFill>
                <a:highlight>
                  <a:schemeClr val="dk1"/>
                </a:highlight>
              </a:defRPr>
            </a:lvl5pPr>
            <a:lvl6pPr lvl="5">
              <a:lnSpc>
                <a:spcPct val="90000"/>
              </a:lnSpc>
              <a:spcBef>
                <a:spcPts val="800"/>
              </a:spcBef>
              <a:spcAft>
                <a:spcPts val="0"/>
              </a:spcAft>
              <a:buClr>
                <a:schemeClr val="lt1"/>
              </a:buClr>
              <a:buSzPts val="1600"/>
              <a:buNone/>
              <a:defRPr b="1">
                <a:solidFill>
                  <a:schemeClr val="lt1"/>
                </a:solidFill>
                <a:highlight>
                  <a:schemeClr val="dk1"/>
                </a:highlight>
              </a:defRPr>
            </a:lvl6pPr>
            <a:lvl7pPr lvl="6">
              <a:lnSpc>
                <a:spcPct val="90000"/>
              </a:lnSpc>
              <a:spcBef>
                <a:spcPts val="800"/>
              </a:spcBef>
              <a:spcAft>
                <a:spcPts val="0"/>
              </a:spcAft>
              <a:buClr>
                <a:schemeClr val="lt1"/>
              </a:buClr>
              <a:buSzPts val="1600"/>
              <a:buNone/>
              <a:defRPr b="1">
                <a:solidFill>
                  <a:schemeClr val="lt1"/>
                </a:solidFill>
                <a:highlight>
                  <a:schemeClr val="dk1"/>
                </a:highlight>
              </a:defRPr>
            </a:lvl7pPr>
            <a:lvl8pPr lvl="7">
              <a:lnSpc>
                <a:spcPct val="90000"/>
              </a:lnSpc>
              <a:spcBef>
                <a:spcPts val="800"/>
              </a:spcBef>
              <a:spcAft>
                <a:spcPts val="0"/>
              </a:spcAft>
              <a:buClr>
                <a:schemeClr val="lt1"/>
              </a:buClr>
              <a:buSzPts val="1600"/>
              <a:buNone/>
              <a:defRPr b="1">
                <a:solidFill>
                  <a:schemeClr val="lt1"/>
                </a:solidFill>
                <a:highlight>
                  <a:schemeClr val="dk1"/>
                </a:highlight>
              </a:defRPr>
            </a:lvl8pPr>
            <a:lvl9pPr lvl="8">
              <a:lnSpc>
                <a:spcPct val="90000"/>
              </a:lnSpc>
              <a:spcBef>
                <a:spcPts val="800"/>
              </a:spcBef>
              <a:spcAft>
                <a:spcPts val="800"/>
              </a:spcAft>
              <a:buClr>
                <a:schemeClr val="lt1"/>
              </a:buClr>
              <a:buSzPts val="1600"/>
              <a:buNone/>
              <a:defRPr b="1">
                <a:solidFill>
                  <a:schemeClr val="lt1"/>
                </a:solidFill>
                <a:highlight>
                  <a:schemeClr val="dk1"/>
                </a:high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and text slide options →">
  <p:cSld name="CUSTOM_23_1_1_2">
    <p:bg>
      <p:bgPr>
        <a:solidFill>
          <a:schemeClr val="accent5"/>
        </a:solidFill>
      </p:bgPr>
    </p:bg>
    <p:spTree>
      <p:nvGrpSpPr>
        <p:cNvPr id="235" name="Shape 235"/>
        <p:cNvGrpSpPr/>
        <p:nvPr/>
      </p:nvGrpSpPr>
      <p:grpSpPr>
        <a:xfrm>
          <a:off x="0" y="0"/>
          <a:ext cx="0" cy="0"/>
          <a:chOff x="0" y="0"/>
          <a:chExt cx="0" cy="0"/>
        </a:xfrm>
      </p:grpSpPr>
      <p:sp>
        <p:nvSpPr>
          <p:cNvPr id="236" name="Google Shape;236;p39"/>
          <p:cNvSpPr txBox="1"/>
          <p:nvPr/>
        </p:nvSpPr>
        <p:spPr>
          <a:xfrm>
            <a:off x="2411725" y="1598453"/>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rgbClr val="191919"/>
                </a:highlight>
              </a:rPr>
              <a:t>Title and</a:t>
            </a:r>
            <a:br>
              <a:rPr b="1" lang="en" sz="7200">
                <a:solidFill>
                  <a:srgbClr val="FFFFFF"/>
                </a:solidFill>
                <a:highlight>
                  <a:srgbClr val="191919"/>
                </a:highlight>
              </a:rPr>
            </a:br>
            <a:r>
              <a:rPr b="1" lang="en" sz="7200">
                <a:solidFill>
                  <a:srgbClr val="FFFFFF"/>
                </a:solidFill>
                <a:highlight>
                  <a:srgbClr val="191919"/>
                </a:highlight>
              </a:rPr>
              <a:t>text slides</a:t>
            </a:r>
            <a:endParaRPr b="1" sz="7200">
              <a:solidFill>
                <a:srgbClr val="191919"/>
              </a:solidFill>
            </a:endParaRPr>
          </a:p>
        </p:txBody>
      </p:sp>
      <p:sp>
        <p:nvSpPr>
          <p:cNvPr id="237" name="Google Shape;237;p39"/>
          <p:cNvSpPr/>
          <p:nvPr/>
        </p:nvSpPr>
        <p:spPr>
          <a:xfrm>
            <a:off x="0" y="0"/>
            <a:ext cx="2168400" cy="5143500"/>
          </a:xfrm>
          <a:prstGeom prst="rightArrowCallout">
            <a:avLst>
              <a:gd fmla="val 25000" name="adj1"/>
              <a:gd fmla="val 25000" name="adj2"/>
              <a:gd fmla="val 25000" name="adj3"/>
              <a:gd fmla="val 64977" name="adj4"/>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Standard slide">
  <p:cSld name="CUSTOM_22_1_1_1_1_1">
    <p:spTree>
      <p:nvGrpSpPr>
        <p:cNvPr id="238" name="Shape 238"/>
        <p:cNvGrpSpPr/>
        <p:nvPr/>
      </p:nvGrpSpPr>
      <p:grpSpPr>
        <a:xfrm>
          <a:off x="0" y="0"/>
          <a:ext cx="0" cy="0"/>
          <a:chOff x="0" y="0"/>
          <a:chExt cx="0" cy="0"/>
        </a:xfrm>
      </p:grpSpPr>
      <p:sp>
        <p:nvSpPr>
          <p:cNvPr id="239" name="Google Shape;239;p40"/>
          <p:cNvSpPr txBox="1"/>
          <p:nvPr>
            <p:ph type="title"/>
          </p:nvPr>
        </p:nvSpPr>
        <p:spPr>
          <a:xfrm>
            <a:off x="420625" y="320050"/>
            <a:ext cx="8271600" cy="436500"/>
          </a:xfrm>
          <a:prstGeom prst="rect">
            <a:avLst/>
          </a:prstGeom>
        </p:spPr>
        <p:txBody>
          <a:bodyPr anchorCtr="0" anchor="t" bIns="0" lIns="0" spcFirstLastPara="1" rIns="0" wrap="square" tIns="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240" name="Google Shape;240;p40"/>
          <p:cNvSpPr txBox="1"/>
          <p:nvPr>
            <p:ph idx="1" type="body"/>
          </p:nvPr>
        </p:nvSpPr>
        <p:spPr>
          <a:xfrm>
            <a:off x="420900" y="994550"/>
            <a:ext cx="8271600" cy="31818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itle slide - Black">
  <p:cSld name="CUSTOM_20_2_1">
    <p:bg>
      <p:bgPr>
        <a:solidFill>
          <a:schemeClr val="dk1"/>
        </a:solidFill>
      </p:bgPr>
    </p:bg>
    <p:spTree>
      <p:nvGrpSpPr>
        <p:cNvPr id="24" name="Shape 24"/>
        <p:cNvGrpSpPr/>
        <p:nvPr/>
      </p:nvGrpSpPr>
      <p:grpSpPr>
        <a:xfrm>
          <a:off x="0" y="0"/>
          <a:ext cx="0" cy="0"/>
          <a:chOff x="0" y="0"/>
          <a:chExt cx="0" cy="0"/>
        </a:xfrm>
      </p:grpSpPr>
      <p:sp>
        <p:nvSpPr>
          <p:cNvPr id="25" name="Google Shape;25;p5"/>
          <p:cNvSpPr txBox="1"/>
          <p:nvPr>
            <p:ph type="ctrTitle"/>
          </p:nvPr>
        </p:nvSpPr>
        <p:spPr>
          <a:xfrm>
            <a:off x="420625" y="994550"/>
            <a:ext cx="8275200" cy="2937000"/>
          </a:xfrm>
          <a:prstGeom prst="rect">
            <a:avLst/>
          </a:prstGeom>
        </p:spPr>
        <p:txBody>
          <a:bodyPr anchorCtr="0" anchor="b" bIns="0" lIns="0" spcFirstLastPara="1" rIns="0" wrap="square" tIns="0">
            <a:norm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800"/>
              </a:spcBef>
              <a:spcAft>
                <a:spcPts val="0"/>
              </a:spcAft>
              <a:buClr>
                <a:schemeClr val="lt1"/>
              </a:buClr>
              <a:buSzPts val="4800"/>
              <a:buNone/>
              <a:defRPr sz="4800">
                <a:solidFill>
                  <a:schemeClr val="lt1"/>
                </a:solidFill>
              </a:defRPr>
            </a:lvl3pPr>
            <a:lvl4pPr lvl="3" algn="ctr">
              <a:spcBef>
                <a:spcPts val="800"/>
              </a:spcBef>
              <a:spcAft>
                <a:spcPts val="0"/>
              </a:spcAft>
              <a:buClr>
                <a:schemeClr val="lt1"/>
              </a:buClr>
              <a:buSzPts val="4800"/>
              <a:buNone/>
              <a:defRPr sz="4800">
                <a:solidFill>
                  <a:schemeClr val="lt1"/>
                </a:solidFill>
              </a:defRPr>
            </a:lvl4pPr>
            <a:lvl5pPr lvl="4" algn="ctr">
              <a:spcBef>
                <a:spcPts val="800"/>
              </a:spcBef>
              <a:spcAft>
                <a:spcPts val="0"/>
              </a:spcAft>
              <a:buClr>
                <a:schemeClr val="lt1"/>
              </a:buClr>
              <a:buSzPts val="4800"/>
              <a:buNone/>
              <a:defRPr sz="4800">
                <a:solidFill>
                  <a:schemeClr val="lt1"/>
                </a:solidFill>
              </a:defRPr>
            </a:lvl5pPr>
            <a:lvl6pPr lvl="5" algn="ctr">
              <a:spcBef>
                <a:spcPts val="800"/>
              </a:spcBef>
              <a:spcAft>
                <a:spcPts val="0"/>
              </a:spcAft>
              <a:buClr>
                <a:schemeClr val="lt1"/>
              </a:buClr>
              <a:buSzPts val="4800"/>
              <a:buNone/>
              <a:defRPr sz="4800">
                <a:solidFill>
                  <a:schemeClr val="lt1"/>
                </a:solidFill>
              </a:defRPr>
            </a:lvl6pPr>
            <a:lvl7pPr lvl="6" algn="ctr">
              <a:spcBef>
                <a:spcPts val="800"/>
              </a:spcBef>
              <a:spcAft>
                <a:spcPts val="0"/>
              </a:spcAft>
              <a:buClr>
                <a:schemeClr val="lt1"/>
              </a:buClr>
              <a:buSzPts val="4800"/>
              <a:buNone/>
              <a:defRPr sz="4800">
                <a:solidFill>
                  <a:schemeClr val="lt1"/>
                </a:solidFill>
              </a:defRPr>
            </a:lvl7pPr>
            <a:lvl8pPr lvl="7" algn="ctr">
              <a:spcBef>
                <a:spcPts val="800"/>
              </a:spcBef>
              <a:spcAft>
                <a:spcPts val="0"/>
              </a:spcAft>
              <a:buClr>
                <a:schemeClr val="lt1"/>
              </a:buClr>
              <a:buSzPts val="4800"/>
              <a:buNone/>
              <a:defRPr sz="4800">
                <a:solidFill>
                  <a:schemeClr val="lt1"/>
                </a:solidFill>
              </a:defRPr>
            </a:lvl8pPr>
            <a:lvl9pPr lvl="8" algn="ctr">
              <a:spcBef>
                <a:spcPts val="800"/>
              </a:spcBef>
              <a:spcAft>
                <a:spcPts val="800"/>
              </a:spcAft>
              <a:buClr>
                <a:schemeClr val="lt1"/>
              </a:buClr>
              <a:buSzPts val="4800"/>
              <a:buNone/>
              <a:defRPr sz="4800">
                <a:solidFill>
                  <a:schemeClr val="lt1"/>
                </a:solidFill>
              </a:defRPr>
            </a:lvl9pPr>
          </a:lstStyle>
          <a:p/>
        </p:txBody>
      </p:sp>
      <p:sp>
        <p:nvSpPr>
          <p:cNvPr id="26" name="Google Shape;26;p5"/>
          <p:cNvSpPr txBox="1"/>
          <p:nvPr>
            <p:ph idx="1" type="subTitle"/>
          </p:nvPr>
        </p:nvSpPr>
        <p:spPr>
          <a:xfrm>
            <a:off x="420600" y="3931450"/>
            <a:ext cx="8275200" cy="2448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600"/>
              <a:buNone/>
              <a:defRPr b="1">
                <a:highlight>
                  <a:schemeClr val="accen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7" name="Google Shape;27;p5"/>
          <p:cNvPicPr preferRelativeResize="0"/>
          <p:nvPr/>
        </p:nvPicPr>
        <p:blipFill rotWithShape="1">
          <a:blip r:embed="rId2">
            <a:alphaModFix/>
          </a:blip>
          <a:srcRect b="11223" l="0" r="0" t="11215"/>
          <a:stretch/>
        </p:blipFill>
        <p:spPr>
          <a:xfrm>
            <a:off x="244105" y="234939"/>
            <a:ext cx="2508149" cy="5392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Standard slide with subtitle">
  <p:cSld name="CUSTOM_22_1_1_1_1_1_2">
    <p:spTree>
      <p:nvGrpSpPr>
        <p:cNvPr id="241" name="Shape 241"/>
        <p:cNvGrpSpPr/>
        <p:nvPr/>
      </p:nvGrpSpPr>
      <p:grpSpPr>
        <a:xfrm>
          <a:off x="0" y="0"/>
          <a:ext cx="0" cy="0"/>
          <a:chOff x="0" y="0"/>
          <a:chExt cx="0" cy="0"/>
        </a:xfrm>
      </p:grpSpPr>
      <p:sp>
        <p:nvSpPr>
          <p:cNvPr id="242" name="Google Shape;242;p41"/>
          <p:cNvSpPr txBox="1"/>
          <p:nvPr>
            <p:ph type="title"/>
          </p:nvPr>
        </p:nvSpPr>
        <p:spPr>
          <a:xfrm>
            <a:off x="420625" y="320050"/>
            <a:ext cx="82716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43" name="Google Shape;243;p41"/>
          <p:cNvSpPr txBox="1"/>
          <p:nvPr>
            <p:ph idx="1" type="body"/>
          </p:nvPr>
        </p:nvSpPr>
        <p:spPr>
          <a:xfrm>
            <a:off x="420900" y="1125700"/>
            <a:ext cx="82716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44" name="Google Shape;244;p41"/>
          <p:cNvSpPr txBox="1"/>
          <p:nvPr>
            <p:ph idx="2"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itle and text slide - 1 column - White">
  <p:cSld name="CUSTOM_22_1_1_1_1_1_1">
    <p:spTree>
      <p:nvGrpSpPr>
        <p:cNvPr id="245" name="Shape 245"/>
        <p:cNvGrpSpPr/>
        <p:nvPr/>
      </p:nvGrpSpPr>
      <p:grpSpPr>
        <a:xfrm>
          <a:off x="0" y="0"/>
          <a:ext cx="0" cy="0"/>
          <a:chOff x="0" y="0"/>
          <a:chExt cx="0" cy="0"/>
        </a:xfrm>
      </p:grpSpPr>
      <p:sp>
        <p:nvSpPr>
          <p:cNvPr id="246" name="Google Shape;246;p42"/>
          <p:cNvSpPr txBox="1"/>
          <p:nvPr>
            <p:ph type="title"/>
          </p:nvPr>
        </p:nvSpPr>
        <p:spPr>
          <a:xfrm>
            <a:off x="420625" y="320050"/>
            <a:ext cx="82716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47" name="Google Shape;247;p42"/>
          <p:cNvSpPr txBox="1"/>
          <p:nvPr>
            <p:ph idx="1" type="body"/>
          </p:nvPr>
        </p:nvSpPr>
        <p:spPr>
          <a:xfrm>
            <a:off x="420900" y="1125700"/>
            <a:ext cx="82716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48" name="Google Shape;248;p42"/>
          <p:cNvSpPr txBox="1"/>
          <p:nvPr>
            <p:ph idx="2" type="subTitle"/>
          </p:nvPr>
        </p:nvSpPr>
        <p:spPr>
          <a:xfrm>
            <a:off x="424450" y="756625"/>
            <a:ext cx="82716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itle and text slide - 1 column - Black">
  <p:cSld name="CUSTOM_23_1_1_1_1_3">
    <p:bg>
      <p:bgPr>
        <a:solidFill>
          <a:schemeClr val="dk1"/>
        </a:solidFill>
      </p:bgPr>
    </p:bg>
    <p:spTree>
      <p:nvGrpSpPr>
        <p:cNvPr id="249" name="Shape 249"/>
        <p:cNvGrpSpPr/>
        <p:nvPr/>
      </p:nvGrpSpPr>
      <p:grpSpPr>
        <a:xfrm>
          <a:off x="0" y="0"/>
          <a:ext cx="0" cy="0"/>
          <a:chOff x="0" y="0"/>
          <a:chExt cx="0" cy="0"/>
        </a:xfrm>
      </p:grpSpPr>
      <p:sp>
        <p:nvSpPr>
          <p:cNvPr id="250" name="Google Shape;250;p43"/>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51" name="Google Shape;251;p43"/>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252" name="Google Shape;252;p43"/>
          <p:cNvSpPr txBox="1"/>
          <p:nvPr>
            <p:ph idx="2" type="body"/>
          </p:nvPr>
        </p:nvSpPr>
        <p:spPr>
          <a:xfrm>
            <a:off x="420900" y="1125700"/>
            <a:ext cx="8275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itle and text slide - 2 column - White">
  <p:cSld name="CUSTOM_22_1_1_1_1_1_1_3">
    <p:spTree>
      <p:nvGrpSpPr>
        <p:cNvPr id="253" name="Shape 253"/>
        <p:cNvGrpSpPr/>
        <p:nvPr/>
      </p:nvGrpSpPr>
      <p:grpSpPr>
        <a:xfrm>
          <a:off x="0" y="0"/>
          <a:ext cx="0" cy="0"/>
          <a:chOff x="0" y="0"/>
          <a:chExt cx="0" cy="0"/>
        </a:xfrm>
      </p:grpSpPr>
      <p:sp>
        <p:nvSpPr>
          <p:cNvPr id="254" name="Google Shape;254;p44"/>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55" name="Google Shape;255;p44"/>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256" name="Google Shape;256;p44"/>
          <p:cNvSpPr txBox="1"/>
          <p:nvPr>
            <p:ph idx="2" type="body"/>
          </p:nvPr>
        </p:nvSpPr>
        <p:spPr>
          <a:xfrm>
            <a:off x="420900" y="1125700"/>
            <a:ext cx="41055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57" name="Google Shape;257;p44"/>
          <p:cNvSpPr txBox="1"/>
          <p:nvPr>
            <p:ph idx="3" type="body"/>
          </p:nvPr>
        </p:nvSpPr>
        <p:spPr>
          <a:xfrm>
            <a:off x="4617725" y="1125700"/>
            <a:ext cx="4078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itle and text slide - 2 column - Black">
  <p:cSld name="CUSTOM_22_1_1_1_1_1_1_3_1">
    <p:bg>
      <p:bgPr>
        <a:solidFill>
          <a:schemeClr val="dk1"/>
        </a:solidFill>
      </p:bgPr>
    </p:bg>
    <p:spTree>
      <p:nvGrpSpPr>
        <p:cNvPr id="258" name="Shape 258"/>
        <p:cNvGrpSpPr/>
        <p:nvPr/>
      </p:nvGrpSpPr>
      <p:grpSpPr>
        <a:xfrm>
          <a:off x="0" y="0"/>
          <a:ext cx="0" cy="0"/>
          <a:chOff x="0" y="0"/>
          <a:chExt cx="0" cy="0"/>
        </a:xfrm>
      </p:grpSpPr>
      <p:sp>
        <p:nvSpPr>
          <p:cNvPr id="259" name="Google Shape;259;p45"/>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60" name="Google Shape;260;p45"/>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261" name="Google Shape;261;p45"/>
          <p:cNvSpPr txBox="1"/>
          <p:nvPr>
            <p:ph idx="2" type="body"/>
          </p:nvPr>
        </p:nvSpPr>
        <p:spPr>
          <a:xfrm>
            <a:off x="420900" y="1125700"/>
            <a:ext cx="4105500" cy="30507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
        <p:nvSpPr>
          <p:cNvPr id="262" name="Google Shape;262;p45"/>
          <p:cNvSpPr txBox="1"/>
          <p:nvPr>
            <p:ph idx="3" type="body"/>
          </p:nvPr>
        </p:nvSpPr>
        <p:spPr>
          <a:xfrm>
            <a:off x="4617725" y="1125700"/>
            <a:ext cx="4078200" cy="3050700"/>
          </a:xfrm>
          <a:prstGeom prst="rect">
            <a:avLst/>
          </a:prstGeom>
        </p:spPr>
        <p:txBody>
          <a:bodyPr anchorCtr="0" anchor="t" bIns="0" lIns="0" spcFirstLastPara="1" rIns="0" wrap="square" tIns="0">
            <a:normAutofit/>
          </a:bodyPr>
          <a:lstStyle>
            <a:lvl1pPr indent="-330200" lvl="0" marL="457200" rtl="0">
              <a:spcBef>
                <a:spcPts val="0"/>
              </a:spcBef>
              <a:spcAft>
                <a:spcPts val="0"/>
              </a:spcAft>
              <a:buClr>
                <a:schemeClr val="lt1"/>
              </a:buClr>
              <a:buSzPts val="1600"/>
              <a:buChar char="●"/>
              <a:defRPr>
                <a:solidFill>
                  <a:schemeClr val="lt1"/>
                </a:solidFill>
              </a:defRPr>
            </a:lvl1pPr>
            <a:lvl2pPr indent="-330200" lvl="1" marL="914400" rtl="0">
              <a:spcBef>
                <a:spcPts val="800"/>
              </a:spcBef>
              <a:spcAft>
                <a:spcPts val="0"/>
              </a:spcAft>
              <a:buClr>
                <a:schemeClr val="lt1"/>
              </a:buClr>
              <a:buSzPts val="1600"/>
              <a:buChar char="○"/>
              <a:defRPr>
                <a:solidFill>
                  <a:schemeClr val="lt1"/>
                </a:solidFill>
              </a:defRPr>
            </a:lvl2pPr>
            <a:lvl3pPr indent="-330200" lvl="2" marL="1371600" rtl="0">
              <a:spcBef>
                <a:spcPts val="800"/>
              </a:spcBef>
              <a:spcAft>
                <a:spcPts val="0"/>
              </a:spcAft>
              <a:buClr>
                <a:schemeClr val="lt1"/>
              </a:buClr>
              <a:buSzPts val="1600"/>
              <a:buChar char="■"/>
              <a:defRPr>
                <a:solidFill>
                  <a:schemeClr val="lt1"/>
                </a:solidFill>
              </a:defRPr>
            </a:lvl3pPr>
            <a:lvl4pPr indent="-330200" lvl="3" marL="1828800" rtl="0">
              <a:spcBef>
                <a:spcPts val="800"/>
              </a:spcBef>
              <a:spcAft>
                <a:spcPts val="0"/>
              </a:spcAft>
              <a:buClr>
                <a:schemeClr val="lt1"/>
              </a:buClr>
              <a:buSzPts val="1600"/>
              <a:buChar char="●"/>
              <a:defRPr>
                <a:solidFill>
                  <a:schemeClr val="lt1"/>
                </a:solidFill>
              </a:defRPr>
            </a:lvl4pPr>
            <a:lvl5pPr indent="-330200" lvl="4" marL="2286000" rtl="0">
              <a:spcBef>
                <a:spcPts val="800"/>
              </a:spcBef>
              <a:spcAft>
                <a:spcPts val="0"/>
              </a:spcAft>
              <a:buClr>
                <a:schemeClr val="lt1"/>
              </a:buClr>
              <a:buSzPts val="1600"/>
              <a:buChar char="○"/>
              <a:defRPr>
                <a:solidFill>
                  <a:schemeClr val="lt1"/>
                </a:solidFill>
              </a:defRPr>
            </a:lvl5pPr>
            <a:lvl6pPr indent="-330200" lvl="5" marL="2743200" rtl="0">
              <a:spcBef>
                <a:spcPts val="800"/>
              </a:spcBef>
              <a:spcAft>
                <a:spcPts val="0"/>
              </a:spcAft>
              <a:buClr>
                <a:schemeClr val="lt1"/>
              </a:buClr>
              <a:buSzPts val="1600"/>
              <a:buChar char="■"/>
              <a:defRPr>
                <a:solidFill>
                  <a:schemeClr val="lt1"/>
                </a:solidFill>
              </a:defRPr>
            </a:lvl6pPr>
            <a:lvl7pPr indent="-330200" lvl="6" marL="3200400" rtl="0">
              <a:spcBef>
                <a:spcPts val="800"/>
              </a:spcBef>
              <a:spcAft>
                <a:spcPts val="0"/>
              </a:spcAft>
              <a:buClr>
                <a:schemeClr val="lt1"/>
              </a:buClr>
              <a:buSzPts val="1600"/>
              <a:buChar char="●"/>
              <a:defRPr>
                <a:solidFill>
                  <a:schemeClr val="lt1"/>
                </a:solidFill>
              </a:defRPr>
            </a:lvl7pPr>
            <a:lvl8pPr indent="-330200" lvl="7" marL="3657600" rtl="0">
              <a:spcBef>
                <a:spcPts val="800"/>
              </a:spcBef>
              <a:spcAft>
                <a:spcPts val="0"/>
              </a:spcAft>
              <a:buClr>
                <a:schemeClr val="lt1"/>
              </a:buClr>
              <a:buSzPts val="1600"/>
              <a:buChar char="○"/>
              <a:defRPr>
                <a:solidFill>
                  <a:schemeClr val="lt1"/>
                </a:solidFill>
              </a:defRPr>
            </a:lvl8pPr>
            <a:lvl9pPr indent="-330200" lvl="8" marL="4114800" rtl="0">
              <a:spcBef>
                <a:spcPts val="800"/>
              </a:spcBef>
              <a:spcAft>
                <a:spcPts val="800"/>
              </a:spcAft>
              <a:buClr>
                <a:schemeClr val="lt1"/>
              </a:buClr>
              <a:buSzPts val="16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itle and text slide - 3 column - White">
  <p:cSld name="CUSTOM_22_1_1_1_1_1_1_3_2">
    <p:spTree>
      <p:nvGrpSpPr>
        <p:cNvPr id="263" name="Shape 263"/>
        <p:cNvGrpSpPr/>
        <p:nvPr/>
      </p:nvGrpSpPr>
      <p:grpSpPr>
        <a:xfrm>
          <a:off x="0" y="0"/>
          <a:ext cx="0" cy="0"/>
          <a:chOff x="0" y="0"/>
          <a:chExt cx="0" cy="0"/>
        </a:xfrm>
      </p:grpSpPr>
      <p:sp>
        <p:nvSpPr>
          <p:cNvPr id="264" name="Google Shape;264;p46"/>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65" name="Google Shape;265;p46"/>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266" name="Google Shape;266;p46"/>
          <p:cNvSpPr txBox="1"/>
          <p:nvPr>
            <p:ph idx="2" type="body"/>
          </p:nvPr>
        </p:nvSpPr>
        <p:spPr>
          <a:xfrm>
            <a:off x="420900" y="1125700"/>
            <a:ext cx="2725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67" name="Google Shape;267;p46"/>
          <p:cNvSpPr txBox="1"/>
          <p:nvPr>
            <p:ph idx="3" type="body"/>
          </p:nvPr>
        </p:nvSpPr>
        <p:spPr>
          <a:xfrm>
            <a:off x="3206742" y="1125700"/>
            <a:ext cx="2707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68" name="Google Shape;268;p46"/>
          <p:cNvSpPr txBox="1"/>
          <p:nvPr>
            <p:ph idx="4" type="body"/>
          </p:nvPr>
        </p:nvSpPr>
        <p:spPr>
          <a:xfrm>
            <a:off x="5989000" y="1125700"/>
            <a:ext cx="2707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Tree>
  </p:cSld>
  <p:clrMapOvr>
    <a:masterClrMapping/>
  </p:clrMapOvr>
  <p:extLst>
    <p:ext uri="{DCECCB84-F9BA-43D5-87BE-67443E8EF086}">
      <p15:sldGuideLst>
        <p15:guide id="1" orient="horz" pos="709">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itle and text slide - 3 column - Black">
  <p:cSld name="CUSTOM_22_1_1_1_1_1_1_3_2_1">
    <p:bg>
      <p:bgPr>
        <a:solidFill>
          <a:schemeClr val="dk1"/>
        </a:solidFill>
      </p:bgPr>
    </p:bg>
    <p:spTree>
      <p:nvGrpSpPr>
        <p:cNvPr id="269" name="Shape 269"/>
        <p:cNvGrpSpPr/>
        <p:nvPr/>
      </p:nvGrpSpPr>
      <p:grpSpPr>
        <a:xfrm>
          <a:off x="0" y="0"/>
          <a:ext cx="0" cy="0"/>
          <a:chOff x="0" y="0"/>
          <a:chExt cx="0" cy="0"/>
        </a:xfrm>
      </p:grpSpPr>
      <p:sp>
        <p:nvSpPr>
          <p:cNvPr id="270" name="Google Shape;270;p47"/>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71" name="Google Shape;271;p47"/>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272" name="Google Shape;272;p47"/>
          <p:cNvSpPr txBox="1"/>
          <p:nvPr>
            <p:ph idx="2" type="body"/>
          </p:nvPr>
        </p:nvSpPr>
        <p:spPr>
          <a:xfrm>
            <a:off x="420900" y="1125700"/>
            <a:ext cx="2725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
        <p:nvSpPr>
          <p:cNvPr id="273" name="Google Shape;273;p47"/>
          <p:cNvSpPr txBox="1"/>
          <p:nvPr>
            <p:ph idx="3" type="body"/>
          </p:nvPr>
        </p:nvSpPr>
        <p:spPr>
          <a:xfrm>
            <a:off x="3206742" y="1125700"/>
            <a:ext cx="2707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
        <p:nvSpPr>
          <p:cNvPr id="274" name="Google Shape;274;p47"/>
          <p:cNvSpPr txBox="1"/>
          <p:nvPr>
            <p:ph idx="4" type="body"/>
          </p:nvPr>
        </p:nvSpPr>
        <p:spPr>
          <a:xfrm>
            <a:off x="5989000" y="1125700"/>
            <a:ext cx="2707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itle and text slide - 4 column - White">
  <p:cSld name="CUSTOM_22_1_1_1_1_1_1_3_2_2">
    <p:spTree>
      <p:nvGrpSpPr>
        <p:cNvPr id="275" name="Shape 275"/>
        <p:cNvGrpSpPr/>
        <p:nvPr/>
      </p:nvGrpSpPr>
      <p:grpSpPr>
        <a:xfrm>
          <a:off x="0" y="0"/>
          <a:ext cx="0" cy="0"/>
          <a:chOff x="0" y="0"/>
          <a:chExt cx="0" cy="0"/>
        </a:xfrm>
      </p:grpSpPr>
      <p:sp>
        <p:nvSpPr>
          <p:cNvPr id="276" name="Google Shape;276;p48"/>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77" name="Google Shape;277;p48"/>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278" name="Google Shape;278;p48"/>
          <p:cNvSpPr txBox="1"/>
          <p:nvPr>
            <p:ph idx="2" type="body"/>
          </p:nvPr>
        </p:nvSpPr>
        <p:spPr>
          <a:xfrm>
            <a:off x="420900" y="1125700"/>
            <a:ext cx="1993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79" name="Google Shape;279;p48"/>
          <p:cNvSpPr txBox="1"/>
          <p:nvPr>
            <p:ph idx="3" type="body"/>
          </p:nvPr>
        </p:nvSpPr>
        <p:spPr>
          <a:xfrm>
            <a:off x="2514600" y="1125700"/>
            <a:ext cx="20118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80" name="Google Shape;280;p48"/>
          <p:cNvSpPr txBox="1"/>
          <p:nvPr>
            <p:ph idx="4" type="body"/>
          </p:nvPr>
        </p:nvSpPr>
        <p:spPr>
          <a:xfrm>
            <a:off x="4620525" y="1125700"/>
            <a:ext cx="1993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81" name="Google Shape;281;p48"/>
          <p:cNvSpPr txBox="1"/>
          <p:nvPr>
            <p:ph idx="5" type="body"/>
          </p:nvPr>
        </p:nvSpPr>
        <p:spPr>
          <a:xfrm>
            <a:off x="6711700" y="1125700"/>
            <a:ext cx="1984200" cy="30507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Tree>
  </p:cSld>
  <p:clrMapOvr>
    <a:masterClrMapping/>
  </p:clrMapOvr>
  <p:extLst>
    <p:ext uri="{DCECCB84-F9BA-43D5-87BE-67443E8EF086}">
      <p15:sldGuideLst>
        <p15:guide id="1" orient="horz" pos="709">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itle and text slide - 4 column - Black">
  <p:cSld name="CUSTOM_22_1_1_1_1_1_1_3_2_2_1">
    <p:bg>
      <p:bgPr>
        <a:solidFill>
          <a:schemeClr val="dk1"/>
        </a:solidFill>
      </p:bgPr>
    </p:bg>
    <p:spTree>
      <p:nvGrpSpPr>
        <p:cNvPr id="282" name="Shape 282"/>
        <p:cNvGrpSpPr/>
        <p:nvPr/>
      </p:nvGrpSpPr>
      <p:grpSpPr>
        <a:xfrm>
          <a:off x="0" y="0"/>
          <a:ext cx="0" cy="0"/>
          <a:chOff x="0" y="0"/>
          <a:chExt cx="0" cy="0"/>
        </a:xfrm>
      </p:grpSpPr>
      <p:sp>
        <p:nvSpPr>
          <p:cNvPr id="283" name="Google Shape;283;p49"/>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84" name="Google Shape;284;p49"/>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285" name="Google Shape;285;p49"/>
          <p:cNvSpPr txBox="1"/>
          <p:nvPr>
            <p:ph idx="2" type="body"/>
          </p:nvPr>
        </p:nvSpPr>
        <p:spPr>
          <a:xfrm>
            <a:off x="420900" y="1125700"/>
            <a:ext cx="1993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
        <p:nvSpPr>
          <p:cNvPr id="286" name="Google Shape;286;p49"/>
          <p:cNvSpPr txBox="1"/>
          <p:nvPr>
            <p:ph idx="3" type="body"/>
          </p:nvPr>
        </p:nvSpPr>
        <p:spPr>
          <a:xfrm>
            <a:off x="2514600" y="1125700"/>
            <a:ext cx="2011800" cy="30507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
        <p:nvSpPr>
          <p:cNvPr id="287" name="Google Shape;287;p49"/>
          <p:cNvSpPr txBox="1"/>
          <p:nvPr>
            <p:ph idx="4" type="body"/>
          </p:nvPr>
        </p:nvSpPr>
        <p:spPr>
          <a:xfrm>
            <a:off x="4620525" y="1125700"/>
            <a:ext cx="1993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
        <p:nvSpPr>
          <p:cNvPr id="288" name="Google Shape;288;p49"/>
          <p:cNvSpPr txBox="1"/>
          <p:nvPr>
            <p:ph idx="5" type="body"/>
          </p:nvPr>
        </p:nvSpPr>
        <p:spPr>
          <a:xfrm>
            <a:off x="6711700" y="1125700"/>
            <a:ext cx="1984200" cy="30507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Tree>
  </p:cSld>
  <p:clrMapOvr>
    <a:masterClrMapping/>
  </p:clrMapOvr>
  <p:extLst>
    <p:ext uri="{DCECCB84-F9BA-43D5-87BE-67443E8EF086}">
      <p15:sldGuideLst>
        <p15:guide id="1" orient="horz" pos="709">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itle and text slide - 2 column">
  <p:cSld name="CUSTOM_23_1_1_1_1_2_1">
    <p:spTree>
      <p:nvGrpSpPr>
        <p:cNvPr id="289" name="Shape 289"/>
        <p:cNvGrpSpPr/>
        <p:nvPr/>
      </p:nvGrpSpPr>
      <p:grpSpPr>
        <a:xfrm>
          <a:off x="0" y="0"/>
          <a:ext cx="0" cy="0"/>
          <a:chOff x="0" y="0"/>
          <a:chExt cx="0" cy="0"/>
        </a:xfrm>
      </p:grpSpPr>
      <p:cxnSp>
        <p:nvCxnSpPr>
          <p:cNvPr id="290" name="Google Shape;290;p50"/>
          <p:cNvCxnSpPr/>
          <p:nvPr/>
        </p:nvCxnSpPr>
        <p:spPr>
          <a:xfrm>
            <a:off x="4572456" y="1245696"/>
            <a:ext cx="0" cy="2945400"/>
          </a:xfrm>
          <a:prstGeom prst="straightConnector1">
            <a:avLst/>
          </a:prstGeom>
          <a:noFill/>
          <a:ln cap="flat" cmpd="sng" w="38100">
            <a:solidFill>
              <a:schemeClr val="accent1"/>
            </a:solidFill>
            <a:prstDash val="solid"/>
            <a:round/>
            <a:headEnd len="med" w="med" type="none"/>
            <a:tailEnd len="med" w="med" type="none"/>
          </a:ln>
        </p:spPr>
      </p:cxnSp>
      <p:sp>
        <p:nvSpPr>
          <p:cNvPr id="291" name="Google Shape;291;p50"/>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292" name="Google Shape;292;p50"/>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293" name="Google Shape;293;p50"/>
          <p:cNvSpPr txBox="1"/>
          <p:nvPr>
            <p:ph idx="2" type="body"/>
          </p:nvPr>
        </p:nvSpPr>
        <p:spPr>
          <a:xfrm>
            <a:off x="420900" y="1125700"/>
            <a:ext cx="40314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94" name="Google Shape;294;p50"/>
          <p:cNvSpPr txBox="1"/>
          <p:nvPr>
            <p:ph idx="3" type="body"/>
          </p:nvPr>
        </p:nvSpPr>
        <p:spPr>
          <a:xfrm>
            <a:off x="4664550" y="1125700"/>
            <a:ext cx="4031400" cy="30507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itle slide - Gold">
  <p:cSld name="CUSTOM_20_2_2">
    <p:bg>
      <p:bgPr>
        <a:solidFill>
          <a:schemeClr val="accent1"/>
        </a:solidFill>
      </p:bgPr>
    </p:bg>
    <p:spTree>
      <p:nvGrpSpPr>
        <p:cNvPr id="28" name="Shape 28"/>
        <p:cNvGrpSpPr/>
        <p:nvPr/>
      </p:nvGrpSpPr>
      <p:grpSpPr>
        <a:xfrm>
          <a:off x="0" y="0"/>
          <a:ext cx="0" cy="0"/>
          <a:chOff x="0" y="0"/>
          <a:chExt cx="0" cy="0"/>
        </a:xfrm>
      </p:grpSpPr>
      <p:sp>
        <p:nvSpPr>
          <p:cNvPr id="29" name="Google Shape;29;p6"/>
          <p:cNvSpPr txBox="1"/>
          <p:nvPr>
            <p:ph type="ctrTitle"/>
          </p:nvPr>
        </p:nvSpPr>
        <p:spPr>
          <a:xfrm>
            <a:off x="420625" y="994550"/>
            <a:ext cx="8275200" cy="2937000"/>
          </a:xfrm>
          <a:prstGeom prst="rect">
            <a:avLst/>
          </a:prstGeom>
        </p:spPr>
        <p:txBody>
          <a:bodyPr anchorCtr="0" anchor="b" bIns="0" lIns="0" spcFirstLastPara="1" rIns="0" wrap="square" tIns="0">
            <a:normAutofit/>
          </a:bodyPr>
          <a:lstStyle>
            <a:lvl1pPr lvl="0">
              <a:lnSpc>
                <a:spcPct val="90000"/>
              </a:lnSpc>
              <a:spcBef>
                <a:spcPts val="0"/>
              </a:spcBef>
              <a:spcAft>
                <a:spcPts val="0"/>
              </a:spcAft>
              <a:buSzPts val="6000"/>
              <a:buNone/>
              <a:defRPr sz="60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p:txBody>
      </p:sp>
      <p:sp>
        <p:nvSpPr>
          <p:cNvPr id="30" name="Google Shape;30;p6"/>
          <p:cNvSpPr txBox="1"/>
          <p:nvPr>
            <p:ph idx="1" type="subTitle"/>
          </p:nvPr>
        </p:nvSpPr>
        <p:spPr>
          <a:xfrm>
            <a:off x="420600" y="3931450"/>
            <a:ext cx="8275200" cy="2448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1600"/>
              <a:buNone/>
              <a:defRPr b="1">
                <a:solidFill>
                  <a:schemeClr val="lt1"/>
                </a:solidFill>
                <a:highlight>
                  <a:schemeClr val="dk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1" name="Google Shape;31;p6"/>
          <p:cNvPicPr preferRelativeResize="0"/>
          <p:nvPr/>
        </p:nvPicPr>
        <p:blipFill rotWithShape="1">
          <a:blip r:embed="rId2">
            <a:alphaModFix/>
          </a:blip>
          <a:srcRect b="11223" l="0" r="0" t="11215"/>
          <a:stretch/>
        </p:blipFill>
        <p:spPr>
          <a:xfrm>
            <a:off x="244105" y="234939"/>
            <a:ext cx="2508149" cy="53928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itle and text slide - 3 column">
  <p:cSld name="CUSTOM_22_1_1_1_1_1_1_2_2">
    <p:spTree>
      <p:nvGrpSpPr>
        <p:cNvPr id="295" name="Shape 295"/>
        <p:cNvGrpSpPr/>
        <p:nvPr/>
      </p:nvGrpSpPr>
      <p:grpSpPr>
        <a:xfrm>
          <a:off x="0" y="0"/>
          <a:ext cx="0" cy="0"/>
          <a:chOff x="0" y="0"/>
          <a:chExt cx="0" cy="0"/>
        </a:xfrm>
      </p:grpSpPr>
      <p:sp>
        <p:nvSpPr>
          <p:cNvPr id="296" name="Google Shape;296;p51"/>
          <p:cNvSpPr txBox="1"/>
          <p:nvPr>
            <p:ph idx="1" type="body"/>
          </p:nvPr>
        </p:nvSpPr>
        <p:spPr>
          <a:xfrm>
            <a:off x="420900" y="1125700"/>
            <a:ext cx="2413800" cy="30507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297" name="Google Shape;297;p51"/>
          <p:cNvSpPr txBox="1"/>
          <p:nvPr>
            <p:ph idx="2" type="body"/>
          </p:nvPr>
        </p:nvSpPr>
        <p:spPr>
          <a:xfrm>
            <a:off x="3352900" y="1125700"/>
            <a:ext cx="2413800" cy="30507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298" name="Google Shape;298;p51"/>
          <p:cNvSpPr txBox="1"/>
          <p:nvPr>
            <p:ph idx="3" type="body"/>
          </p:nvPr>
        </p:nvSpPr>
        <p:spPr>
          <a:xfrm>
            <a:off x="6284900" y="1125700"/>
            <a:ext cx="2413800" cy="30507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299" name="Google Shape;299;p51"/>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cxnSp>
        <p:nvCxnSpPr>
          <p:cNvPr id="300" name="Google Shape;300;p51"/>
          <p:cNvCxnSpPr/>
          <p:nvPr/>
        </p:nvCxnSpPr>
        <p:spPr>
          <a:xfrm>
            <a:off x="3093809" y="1189525"/>
            <a:ext cx="0" cy="2986800"/>
          </a:xfrm>
          <a:prstGeom prst="straightConnector1">
            <a:avLst/>
          </a:prstGeom>
          <a:noFill/>
          <a:ln cap="flat" cmpd="sng" w="38100">
            <a:solidFill>
              <a:schemeClr val="accent1"/>
            </a:solidFill>
            <a:prstDash val="solid"/>
            <a:round/>
            <a:headEnd len="med" w="med" type="none"/>
            <a:tailEnd len="med" w="med" type="none"/>
          </a:ln>
        </p:spPr>
      </p:cxnSp>
      <p:sp>
        <p:nvSpPr>
          <p:cNvPr id="301" name="Google Shape;301;p51"/>
          <p:cNvSpPr txBox="1"/>
          <p:nvPr>
            <p:ph idx="4"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cxnSp>
        <p:nvCxnSpPr>
          <p:cNvPr id="302" name="Google Shape;302;p51"/>
          <p:cNvCxnSpPr/>
          <p:nvPr/>
        </p:nvCxnSpPr>
        <p:spPr>
          <a:xfrm>
            <a:off x="6039142" y="1189525"/>
            <a:ext cx="0" cy="29868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itle and text slide - 4 column">
  <p:cSld name="CUSTOM_23_1_1_1_1_1_1_1_1_3">
    <p:spTree>
      <p:nvGrpSpPr>
        <p:cNvPr id="303" name="Shape 303"/>
        <p:cNvGrpSpPr/>
        <p:nvPr/>
      </p:nvGrpSpPr>
      <p:grpSpPr>
        <a:xfrm>
          <a:off x="0" y="0"/>
          <a:ext cx="0" cy="0"/>
          <a:chOff x="0" y="0"/>
          <a:chExt cx="0" cy="0"/>
        </a:xfrm>
      </p:grpSpPr>
      <p:sp>
        <p:nvSpPr>
          <p:cNvPr id="304" name="Google Shape;304;p52"/>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305" name="Google Shape;305;p52"/>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cxnSp>
        <p:nvCxnSpPr>
          <p:cNvPr id="306" name="Google Shape;306;p52"/>
          <p:cNvCxnSpPr/>
          <p:nvPr/>
        </p:nvCxnSpPr>
        <p:spPr>
          <a:xfrm>
            <a:off x="2466663" y="1189525"/>
            <a:ext cx="0" cy="2986800"/>
          </a:xfrm>
          <a:prstGeom prst="straightConnector1">
            <a:avLst/>
          </a:prstGeom>
          <a:noFill/>
          <a:ln cap="flat" cmpd="sng" w="38100">
            <a:solidFill>
              <a:schemeClr val="accent1"/>
            </a:solidFill>
            <a:prstDash val="solid"/>
            <a:round/>
            <a:headEnd len="med" w="med" type="none"/>
            <a:tailEnd len="med" w="med" type="none"/>
          </a:ln>
        </p:spPr>
      </p:cxnSp>
      <p:sp>
        <p:nvSpPr>
          <p:cNvPr id="307" name="Google Shape;307;p52"/>
          <p:cNvSpPr txBox="1"/>
          <p:nvPr>
            <p:ph idx="2" type="body"/>
          </p:nvPr>
        </p:nvSpPr>
        <p:spPr>
          <a:xfrm>
            <a:off x="420900" y="1125700"/>
            <a:ext cx="1900800" cy="30507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cxnSp>
        <p:nvCxnSpPr>
          <p:cNvPr id="308" name="Google Shape;308;p52"/>
          <p:cNvCxnSpPr/>
          <p:nvPr/>
        </p:nvCxnSpPr>
        <p:spPr>
          <a:xfrm>
            <a:off x="4571988" y="1189525"/>
            <a:ext cx="0" cy="2986800"/>
          </a:xfrm>
          <a:prstGeom prst="straightConnector1">
            <a:avLst/>
          </a:prstGeom>
          <a:noFill/>
          <a:ln cap="flat" cmpd="sng" w="38100">
            <a:solidFill>
              <a:schemeClr val="accent1"/>
            </a:solidFill>
            <a:prstDash val="solid"/>
            <a:round/>
            <a:headEnd len="med" w="med" type="none"/>
            <a:tailEnd len="med" w="med" type="none"/>
          </a:ln>
        </p:spPr>
      </p:cxnSp>
      <p:cxnSp>
        <p:nvCxnSpPr>
          <p:cNvPr id="309" name="Google Shape;309;p52"/>
          <p:cNvCxnSpPr/>
          <p:nvPr/>
        </p:nvCxnSpPr>
        <p:spPr>
          <a:xfrm>
            <a:off x="6658413" y="1189525"/>
            <a:ext cx="0" cy="2986800"/>
          </a:xfrm>
          <a:prstGeom prst="straightConnector1">
            <a:avLst/>
          </a:prstGeom>
          <a:noFill/>
          <a:ln cap="flat" cmpd="sng" w="38100">
            <a:solidFill>
              <a:schemeClr val="accent1"/>
            </a:solidFill>
            <a:prstDash val="solid"/>
            <a:round/>
            <a:headEnd len="med" w="med" type="none"/>
            <a:tailEnd len="med" w="med" type="none"/>
          </a:ln>
        </p:spPr>
      </p:cxnSp>
      <p:sp>
        <p:nvSpPr>
          <p:cNvPr id="310" name="Google Shape;310;p52"/>
          <p:cNvSpPr txBox="1"/>
          <p:nvPr>
            <p:ph idx="3" type="body"/>
          </p:nvPr>
        </p:nvSpPr>
        <p:spPr>
          <a:xfrm>
            <a:off x="6798850" y="1125700"/>
            <a:ext cx="1900800" cy="30507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311" name="Google Shape;311;p52"/>
          <p:cNvSpPr txBox="1"/>
          <p:nvPr>
            <p:ph idx="4" type="body"/>
          </p:nvPr>
        </p:nvSpPr>
        <p:spPr>
          <a:xfrm>
            <a:off x="4664813" y="1125700"/>
            <a:ext cx="1900800" cy="30507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
        <p:nvSpPr>
          <p:cNvPr id="312" name="Google Shape;312;p52"/>
          <p:cNvSpPr txBox="1"/>
          <p:nvPr>
            <p:ph idx="5" type="body"/>
          </p:nvPr>
        </p:nvSpPr>
        <p:spPr>
          <a:xfrm>
            <a:off x="2568925" y="1125700"/>
            <a:ext cx="1900800" cy="30507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800"/>
              </a:spcBef>
              <a:spcAft>
                <a:spcPts val="0"/>
              </a:spcAft>
              <a:buSzPts val="1200"/>
              <a:buChar char="○"/>
              <a:defRPr sz="1200"/>
            </a:lvl2pPr>
            <a:lvl3pPr indent="-304800" lvl="2" marL="1371600" rtl="0">
              <a:spcBef>
                <a:spcPts val="800"/>
              </a:spcBef>
              <a:spcAft>
                <a:spcPts val="0"/>
              </a:spcAft>
              <a:buSzPts val="1200"/>
              <a:buChar char="■"/>
              <a:defRPr sz="1200"/>
            </a:lvl3pPr>
            <a:lvl4pPr indent="-304800" lvl="3" marL="1828800" rtl="0">
              <a:spcBef>
                <a:spcPts val="800"/>
              </a:spcBef>
              <a:spcAft>
                <a:spcPts val="0"/>
              </a:spcAft>
              <a:buSzPts val="1200"/>
              <a:buChar char="●"/>
              <a:defRPr sz="1200"/>
            </a:lvl4pPr>
            <a:lvl5pPr indent="-304800" lvl="4" marL="2286000" rtl="0">
              <a:spcBef>
                <a:spcPts val="800"/>
              </a:spcBef>
              <a:spcAft>
                <a:spcPts val="0"/>
              </a:spcAft>
              <a:buSzPts val="1200"/>
              <a:buChar char="○"/>
              <a:defRPr sz="1200"/>
            </a:lvl5pPr>
            <a:lvl6pPr indent="-304800" lvl="5" marL="2743200" rtl="0">
              <a:spcBef>
                <a:spcPts val="800"/>
              </a:spcBef>
              <a:spcAft>
                <a:spcPts val="0"/>
              </a:spcAft>
              <a:buSzPts val="1200"/>
              <a:buChar char="■"/>
              <a:defRPr sz="1200"/>
            </a:lvl6pPr>
            <a:lvl7pPr indent="-304800" lvl="6" marL="3200400" rtl="0">
              <a:spcBef>
                <a:spcPts val="800"/>
              </a:spcBef>
              <a:spcAft>
                <a:spcPts val="0"/>
              </a:spcAft>
              <a:buSzPts val="1200"/>
              <a:buChar char="●"/>
              <a:defRPr sz="1200"/>
            </a:lvl7pPr>
            <a:lvl8pPr indent="-304800" lvl="7" marL="3657600" rtl="0">
              <a:spcBef>
                <a:spcPts val="800"/>
              </a:spcBef>
              <a:spcAft>
                <a:spcPts val="0"/>
              </a:spcAft>
              <a:buSzPts val="1200"/>
              <a:buChar char="○"/>
              <a:defRPr sz="1200"/>
            </a:lvl8pPr>
            <a:lvl9pPr indent="-304800" lvl="8" marL="4114800" rtl="0">
              <a:spcBef>
                <a:spcPts val="800"/>
              </a:spcBef>
              <a:spcAft>
                <a:spcPts val="800"/>
              </a:spcAft>
              <a:buSzPts val="1200"/>
              <a:buChar char="■"/>
              <a:defRPr sz="12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itle and text slide - 4 text areas">
  <p:cSld name="CUSTOM_23_1_1_1_1_1_1_2_2">
    <p:spTree>
      <p:nvGrpSpPr>
        <p:cNvPr id="313" name="Shape 313"/>
        <p:cNvGrpSpPr/>
        <p:nvPr/>
      </p:nvGrpSpPr>
      <p:grpSpPr>
        <a:xfrm>
          <a:off x="0" y="0"/>
          <a:ext cx="0" cy="0"/>
          <a:chOff x="0" y="0"/>
          <a:chExt cx="0" cy="0"/>
        </a:xfrm>
      </p:grpSpPr>
      <p:cxnSp>
        <p:nvCxnSpPr>
          <p:cNvPr id="314" name="Google Shape;314;p53"/>
          <p:cNvCxnSpPr/>
          <p:nvPr/>
        </p:nvCxnSpPr>
        <p:spPr>
          <a:xfrm>
            <a:off x="4572456" y="1112895"/>
            <a:ext cx="0" cy="1452600"/>
          </a:xfrm>
          <a:prstGeom prst="straightConnector1">
            <a:avLst/>
          </a:prstGeom>
          <a:noFill/>
          <a:ln cap="flat" cmpd="sng" w="38100">
            <a:solidFill>
              <a:schemeClr val="accent1"/>
            </a:solidFill>
            <a:prstDash val="solid"/>
            <a:round/>
            <a:headEnd len="med" w="med" type="none"/>
            <a:tailEnd len="med" w="med" type="none"/>
          </a:ln>
        </p:spPr>
      </p:cxnSp>
      <p:sp>
        <p:nvSpPr>
          <p:cNvPr id="315" name="Google Shape;315;p53"/>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316" name="Google Shape;316;p53"/>
          <p:cNvSpPr txBox="1"/>
          <p:nvPr>
            <p:ph idx="1" type="subTitle"/>
          </p:nvPr>
        </p:nvSpPr>
        <p:spPr>
          <a:xfrm>
            <a:off x="424450" y="756625"/>
            <a:ext cx="82752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317" name="Google Shape;317;p53"/>
          <p:cNvSpPr txBox="1"/>
          <p:nvPr>
            <p:ph idx="2" type="body"/>
          </p:nvPr>
        </p:nvSpPr>
        <p:spPr>
          <a:xfrm>
            <a:off x="4693400" y="1125700"/>
            <a:ext cx="4002600" cy="1443900"/>
          </a:xfrm>
          <a:prstGeom prst="rect">
            <a:avLst/>
          </a:prstGeom>
        </p:spPr>
        <p:txBody>
          <a:bodyPr anchorCtr="0" anchor="t" bIns="0" lIns="0" spcFirstLastPara="1" rIns="0" wrap="square" tIns="0">
            <a:norm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
        <p:nvSpPr>
          <p:cNvPr id="318" name="Google Shape;318;p53"/>
          <p:cNvSpPr txBox="1"/>
          <p:nvPr>
            <p:ph idx="3" type="body"/>
          </p:nvPr>
        </p:nvSpPr>
        <p:spPr>
          <a:xfrm>
            <a:off x="420625" y="1125700"/>
            <a:ext cx="4002600" cy="1443900"/>
          </a:xfrm>
          <a:prstGeom prst="rect">
            <a:avLst/>
          </a:prstGeom>
        </p:spPr>
        <p:txBody>
          <a:bodyPr anchorCtr="0" anchor="t" bIns="0" lIns="0" spcFirstLastPara="1" rIns="0" wrap="square" tIns="0">
            <a:norm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cxnSp>
        <p:nvCxnSpPr>
          <p:cNvPr id="319" name="Google Shape;319;p53"/>
          <p:cNvCxnSpPr/>
          <p:nvPr/>
        </p:nvCxnSpPr>
        <p:spPr>
          <a:xfrm>
            <a:off x="4572456" y="2719645"/>
            <a:ext cx="0" cy="1452600"/>
          </a:xfrm>
          <a:prstGeom prst="straightConnector1">
            <a:avLst/>
          </a:prstGeom>
          <a:noFill/>
          <a:ln cap="flat" cmpd="sng" w="38100">
            <a:solidFill>
              <a:schemeClr val="accent1"/>
            </a:solidFill>
            <a:prstDash val="solid"/>
            <a:round/>
            <a:headEnd len="med" w="med" type="none"/>
            <a:tailEnd len="med" w="med" type="none"/>
          </a:ln>
        </p:spPr>
      </p:cxnSp>
      <p:sp>
        <p:nvSpPr>
          <p:cNvPr id="320" name="Google Shape;320;p53"/>
          <p:cNvSpPr txBox="1"/>
          <p:nvPr>
            <p:ph idx="4" type="body"/>
          </p:nvPr>
        </p:nvSpPr>
        <p:spPr>
          <a:xfrm>
            <a:off x="4693400" y="2732450"/>
            <a:ext cx="4002600" cy="1443900"/>
          </a:xfrm>
          <a:prstGeom prst="rect">
            <a:avLst/>
          </a:prstGeom>
        </p:spPr>
        <p:txBody>
          <a:bodyPr anchorCtr="0" anchor="t" bIns="0" lIns="0" spcFirstLastPara="1" rIns="0" wrap="square" tIns="0">
            <a:norm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
        <p:nvSpPr>
          <p:cNvPr id="321" name="Google Shape;321;p53"/>
          <p:cNvSpPr txBox="1"/>
          <p:nvPr>
            <p:ph idx="5" type="body"/>
          </p:nvPr>
        </p:nvSpPr>
        <p:spPr>
          <a:xfrm>
            <a:off x="420625" y="2732450"/>
            <a:ext cx="4002600" cy="1443900"/>
          </a:xfrm>
          <a:prstGeom prst="rect">
            <a:avLst/>
          </a:prstGeom>
        </p:spPr>
        <p:txBody>
          <a:bodyPr anchorCtr="0" anchor="t" bIns="0" lIns="0" spcFirstLastPara="1" rIns="0" wrap="square" tIns="0">
            <a:norm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1 column - Gray">
  <p:cSld name="CUSTOM_23_1_1_1_1_1_1_2_1_1_1_1_1_1">
    <p:spTree>
      <p:nvGrpSpPr>
        <p:cNvPr id="322" name="Shape 322"/>
        <p:cNvGrpSpPr/>
        <p:nvPr/>
      </p:nvGrpSpPr>
      <p:grpSpPr>
        <a:xfrm>
          <a:off x="0" y="0"/>
          <a:ext cx="0" cy="0"/>
          <a:chOff x="0" y="0"/>
          <a:chExt cx="0" cy="0"/>
        </a:xfrm>
      </p:grpSpPr>
      <p:sp>
        <p:nvSpPr>
          <p:cNvPr id="323" name="Google Shape;323;p54"/>
          <p:cNvSpPr/>
          <p:nvPr/>
        </p:nvSpPr>
        <p:spPr>
          <a:xfrm>
            <a:off x="50" y="0"/>
            <a:ext cx="9144000" cy="1329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4"/>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25" name="Google Shape;325;p54"/>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26" name="Google Shape;326;p54"/>
          <p:cNvSpPr txBox="1"/>
          <p:nvPr>
            <p:ph idx="2" type="body"/>
          </p:nvPr>
        </p:nvSpPr>
        <p:spPr>
          <a:xfrm>
            <a:off x="423275" y="1761025"/>
            <a:ext cx="8272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1 column - Gold">
  <p:cSld name="CUSTOM_23_1_1_1_1_1_1_2_1_1_1_1_1_1_5">
    <p:spTree>
      <p:nvGrpSpPr>
        <p:cNvPr id="327" name="Shape 327"/>
        <p:cNvGrpSpPr/>
        <p:nvPr/>
      </p:nvGrpSpPr>
      <p:grpSpPr>
        <a:xfrm>
          <a:off x="0" y="0"/>
          <a:ext cx="0" cy="0"/>
          <a:chOff x="0" y="0"/>
          <a:chExt cx="0" cy="0"/>
        </a:xfrm>
      </p:grpSpPr>
      <p:sp>
        <p:nvSpPr>
          <p:cNvPr id="328" name="Google Shape;328;p55"/>
          <p:cNvSpPr/>
          <p:nvPr/>
        </p:nvSpPr>
        <p:spPr>
          <a:xfrm>
            <a:off x="50" y="0"/>
            <a:ext cx="9144000" cy="1329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5"/>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30" name="Google Shape;330;p55"/>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Clr>
                <a:schemeClr val="lt1"/>
              </a:buClr>
              <a:buSzPts val="1600"/>
              <a:buNone/>
              <a:defRPr b="1" sz="1600">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31" name="Google Shape;331;p55"/>
          <p:cNvSpPr txBox="1"/>
          <p:nvPr>
            <p:ph idx="2" type="body"/>
          </p:nvPr>
        </p:nvSpPr>
        <p:spPr>
          <a:xfrm>
            <a:off x="423275" y="1761025"/>
            <a:ext cx="8272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1 column - Black">
  <p:cSld name="CUSTOM_23_1_1_1_1_1_1_2_1_1_1_1_1_1_2">
    <p:spTree>
      <p:nvGrpSpPr>
        <p:cNvPr id="332" name="Shape 332"/>
        <p:cNvGrpSpPr/>
        <p:nvPr/>
      </p:nvGrpSpPr>
      <p:grpSpPr>
        <a:xfrm>
          <a:off x="0" y="0"/>
          <a:ext cx="0" cy="0"/>
          <a:chOff x="0" y="0"/>
          <a:chExt cx="0" cy="0"/>
        </a:xfrm>
      </p:grpSpPr>
      <p:sp>
        <p:nvSpPr>
          <p:cNvPr id="333" name="Google Shape;333;p56"/>
          <p:cNvSpPr/>
          <p:nvPr/>
        </p:nvSpPr>
        <p:spPr>
          <a:xfrm>
            <a:off x="50" y="0"/>
            <a:ext cx="9144000" cy="1329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35" name="Google Shape;335;p56"/>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36" name="Google Shape;336;p56"/>
          <p:cNvSpPr txBox="1"/>
          <p:nvPr>
            <p:ph idx="2" type="body"/>
          </p:nvPr>
        </p:nvSpPr>
        <p:spPr>
          <a:xfrm>
            <a:off x="423275" y="1761025"/>
            <a:ext cx="8272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1 column - Maroon">
  <p:cSld name="CUSTOM_23_1_1_1_1_1_1_2_1_1_1_1_1_1_2_1">
    <p:spTree>
      <p:nvGrpSpPr>
        <p:cNvPr id="337" name="Shape 337"/>
        <p:cNvGrpSpPr/>
        <p:nvPr/>
      </p:nvGrpSpPr>
      <p:grpSpPr>
        <a:xfrm>
          <a:off x="0" y="0"/>
          <a:ext cx="0" cy="0"/>
          <a:chOff x="0" y="0"/>
          <a:chExt cx="0" cy="0"/>
        </a:xfrm>
      </p:grpSpPr>
      <p:sp>
        <p:nvSpPr>
          <p:cNvPr id="338" name="Google Shape;338;p57"/>
          <p:cNvSpPr/>
          <p:nvPr/>
        </p:nvSpPr>
        <p:spPr>
          <a:xfrm>
            <a:off x="50" y="0"/>
            <a:ext cx="9144000" cy="132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7"/>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40" name="Google Shape;340;p57"/>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41" name="Google Shape;341;p57"/>
          <p:cNvSpPr txBox="1"/>
          <p:nvPr>
            <p:ph idx="2" type="body"/>
          </p:nvPr>
        </p:nvSpPr>
        <p:spPr>
          <a:xfrm>
            <a:off x="423275" y="1761025"/>
            <a:ext cx="8272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2 column - Gray">
  <p:cSld name="CUSTOM_23_1_1_1_1_1_1_2_1_1_1_1_1_1_4">
    <p:spTree>
      <p:nvGrpSpPr>
        <p:cNvPr id="342" name="Shape 342"/>
        <p:cNvGrpSpPr/>
        <p:nvPr/>
      </p:nvGrpSpPr>
      <p:grpSpPr>
        <a:xfrm>
          <a:off x="0" y="0"/>
          <a:ext cx="0" cy="0"/>
          <a:chOff x="0" y="0"/>
          <a:chExt cx="0" cy="0"/>
        </a:xfrm>
      </p:grpSpPr>
      <p:sp>
        <p:nvSpPr>
          <p:cNvPr id="343" name="Google Shape;343;p58"/>
          <p:cNvSpPr/>
          <p:nvPr/>
        </p:nvSpPr>
        <p:spPr>
          <a:xfrm>
            <a:off x="50" y="0"/>
            <a:ext cx="9144000" cy="1329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8"/>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45" name="Google Shape;345;p58"/>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46" name="Google Shape;346;p58"/>
          <p:cNvSpPr txBox="1"/>
          <p:nvPr>
            <p:ph idx="2" type="body"/>
          </p:nvPr>
        </p:nvSpPr>
        <p:spPr>
          <a:xfrm>
            <a:off x="423275" y="1761025"/>
            <a:ext cx="41031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47" name="Google Shape;347;p58"/>
          <p:cNvSpPr txBox="1"/>
          <p:nvPr>
            <p:ph idx="3" type="body"/>
          </p:nvPr>
        </p:nvSpPr>
        <p:spPr>
          <a:xfrm>
            <a:off x="4617725" y="1761025"/>
            <a:ext cx="40782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2 column - Gold">
  <p:cSld name="CUSTOM_23_1_1_1_1_1_1_2_1_1_1_1_1_1_4_1">
    <p:spTree>
      <p:nvGrpSpPr>
        <p:cNvPr id="348" name="Shape 348"/>
        <p:cNvGrpSpPr/>
        <p:nvPr/>
      </p:nvGrpSpPr>
      <p:grpSpPr>
        <a:xfrm>
          <a:off x="0" y="0"/>
          <a:ext cx="0" cy="0"/>
          <a:chOff x="0" y="0"/>
          <a:chExt cx="0" cy="0"/>
        </a:xfrm>
      </p:grpSpPr>
      <p:sp>
        <p:nvSpPr>
          <p:cNvPr id="349" name="Google Shape;349;p59"/>
          <p:cNvSpPr/>
          <p:nvPr/>
        </p:nvSpPr>
        <p:spPr>
          <a:xfrm>
            <a:off x="50" y="0"/>
            <a:ext cx="9144000" cy="1329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9"/>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51" name="Google Shape;351;p59"/>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Clr>
                <a:schemeClr val="lt1"/>
              </a:buClr>
              <a:buSzPts val="1600"/>
              <a:buNone/>
              <a:defRPr b="1" sz="1600">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52" name="Google Shape;352;p59"/>
          <p:cNvSpPr txBox="1"/>
          <p:nvPr>
            <p:ph idx="2" type="body"/>
          </p:nvPr>
        </p:nvSpPr>
        <p:spPr>
          <a:xfrm>
            <a:off x="423275" y="1761025"/>
            <a:ext cx="41031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53" name="Google Shape;353;p59"/>
          <p:cNvSpPr txBox="1"/>
          <p:nvPr>
            <p:ph idx="3" type="body"/>
          </p:nvPr>
        </p:nvSpPr>
        <p:spPr>
          <a:xfrm>
            <a:off x="4617725" y="1761025"/>
            <a:ext cx="40782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2 column - Black">
  <p:cSld name="CUSTOM_23_1_1_1_1_1_1_2_1_1_1_1_1_1_2_4">
    <p:spTree>
      <p:nvGrpSpPr>
        <p:cNvPr id="354" name="Shape 354"/>
        <p:cNvGrpSpPr/>
        <p:nvPr/>
      </p:nvGrpSpPr>
      <p:grpSpPr>
        <a:xfrm>
          <a:off x="0" y="0"/>
          <a:ext cx="0" cy="0"/>
          <a:chOff x="0" y="0"/>
          <a:chExt cx="0" cy="0"/>
        </a:xfrm>
      </p:grpSpPr>
      <p:sp>
        <p:nvSpPr>
          <p:cNvPr id="355" name="Google Shape;355;p60"/>
          <p:cNvSpPr/>
          <p:nvPr/>
        </p:nvSpPr>
        <p:spPr>
          <a:xfrm>
            <a:off x="50" y="0"/>
            <a:ext cx="9144000" cy="1329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0"/>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57" name="Google Shape;357;p60"/>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58" name="Google Shape;358;p60"/>
          <p:cNvSpPr txBox="1"/>
          <p:nvPr>
            <p:ph idx="2" type="body"/>
          </p:nvPr>
        </p:nvSpPr>
        <p:spPr>
          <a:xfrm>
            <a:off x="423275" y="1761025"/>
            <a:ext cx="41031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59" name="Google Shape;359;p60"/>
          <p:cNvSpPr txBox="1"/>
          <p:nvPr>
            <p:ph idx="3" type="body"/>
          </p:nvPr>
        </p:nvSpPr>
        <p:spPr>
          <a:xfrm>
            <a:off x="4617725" y="1761025"/>
            <a:ext cx="40782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itle slide - Maroon">
  <p:cSld name="CUSTOM_20_2_3">
    <p:bg>
      <p:bgPr>
        <a:solidFill>
          <a:schemeClr val="accent2"/>
        </a:solidFill>
      </p:bgPr>
    </p:bg>
    <p:spTree>
      <p:nvGrpSpPr>
        <p:cNvPr id="32" name="Shape 32"/>
        <p:cNvGrpSpPr/>
        <p:nvPr/>
      </p:nvGrpSpPr>
      <p:grpSpPr>
        <a:xfrm>
          <a:off x="0" y="0"/>
          <a:ext cx="0" cy="0"/>
          <a:chOff x="0" y="0"/>
          <a:chExt cx="0" cy="0"/>
        </a:xfrm>
      </p:grpSpPr>
      <p:sp>
        <p:nvSpPr>
          <p:cNvPr id="33" name="Google Shape;33;p7"/>
          <p:cNvSpPr txBox="1"/>
          <p:nvPr>
            <p:ph type="ctrTitle"/>
          </p:nvPr>
        </p:nvSpPr>
        <p:spPr>
          <a:xfrm>
            <a:off x="420625" y="994550"/>
            <a:ext cx="8275200" cy="2937000"/>
          </a:xfrm>
          <a:prstGeom prst="rect">
            <a:avLst/>
          </a:prstGeom>
        </p:spPr>
        <p:txBody>
          <a:bodyPr anchorCtr="0" anchor="b" bIns="0" lIns="0" spcFirstLastPara="1" rIns="0" wrap="square" tIns="0">
            <a:norm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p:txBody>
      </p:sp>
      <p:sp>
        <p:nvSpPr>
          <p:cNvPr id="34" name="Google Shape;34;p7"/>
          <p:cNvSpPr txBox="1"/>
          <p:nvPr>
            <p:ph idx="1" type="subTitle"/>
          </p:nvPr>
        </p:nvSpPr>
        <p:spPr>
          <a:xfrm>
            <a:off x="420600" y="3931450"/>
            <a:ext cx="8275200" cy="2448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600"/>
              <a:buNone/>
              <a:defRPr b="1">
                <a:highlight>
                  <a:schemeClr val="l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5" name="Google Shape;35;p7"/>
          <p:cNvPicPr preferRelativeResize="0"/>
          <p:nvPr/>
        </p:nvPicPr>
        <p:blipFill rotWithShape="1">
          <a:blip r:embed="rId2">
            <a:alphaModFix/>
          </a:blip>
          <a:srcRect b="11223" l="0" r="0" t="11215"/>
          <a:stretch/>
        </p:blipFill>
        <p:spPr>
          <a:xfrm>
            <a:off x="244105" y="234939"/>
            <a:ext cx="2508149" cy="53928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2 column - Maroon">
  <p:cSld name="CUSTOM_23_1_1_1_1_1_1_2_1_1_1_1_1_1_2_1_3">
    <p:spTree>
      <p:nvGrpSpPr>
        <p:cNvPr id="360" name="Shape 360"/>
        <p:cNvGrpSpPr/>
        <p:nvPr/>
      </p:nvGrpSpPr>
      <p:grpSpPr>
        <a:xfrm>
          <a:off x="0" y="0"/>
          <a:ext cx="0" cy="0"/>
          <a:chOff x="0" y="0"/>
          <a:chExt cx="0" cy="0"/>
        </a:xfrm>
      </p:grpSpPr>
      <p:sp>
        <p:nvSpPr>
          <p:cNvPr id="361" name="Google Shape;361;p61"/>
          <p:cNvSpPr/>
          <p:nvPr/>
        </p:nvSpPr>
        <p:spPr>
          <a:xfrm>
            <a:off x="50" y="0"/>
            <a:ext cx="9144000" cy="132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61"/>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63" name="Google Shape;363;p61"/>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64" name="Google Shape;364;p61"/>
          <p:cNvSpPr txBox="1"/>
          <p:nvPr>
            <p:ph idx="2" type="body"/>
          </p:nvPr>
        </p:nvSpPr>
        <p:spPr>
          <a:xfrm>
            <a:off x="423275" y="1761025"/>
            <a:ext cx="41031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65" name="Google Shape;365;p61"/>
          <p:cNvSpPr txBox="1"/>
          <p:nvPr>
            <p:ph idx="3" type="body"/>
          </p:nvPr>
        </p:nvSpPr>
        <p:spPr>
          <a:xfrm>
            <a:off x="4617725" y="1761025"/>
            <a:ext cx="40782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3 column - Gray">
  <p:cSld name="CUSTOM_23_1_1_1_1_1_1_2_1_1_1_1_1_1_3">
    <p:spTree>
      <p:nvGrpSpPr>
        <p:cNvPr id="366" name="Shape 366"/>
        <p:cNvGrpSpPr/>
        <p:nvPr/>
      </p:nvGrpSpPr>
      <p:grpSpPr>
        <a:xfrm>
          <a:off x="0" y="0"/>
          <a:ext cx="0" cy="0"/>
          <a:chOff x="0" y="0"/>
          <a:chExt cx="0" cy="0"/>
        </a:xfrm>
      </p:grpSpPr>
      <p:sp>
        <p:nvSpPr>
          <p:cNvPr id="367" name="Google Shape;367;p62"/>
          <p:cNvSpPr/>
          <p:nvPr/>
        </p:nvSpPr>
        <p:spPr>
          <a:xfrm>
            <a:off x="50" y="0"/>
            <a:ext cx="9144000" cy="1329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2"/>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69" name="Google Shape;369;p62"/>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70" name="Google Shape;370;p62"/>
          <p:cNvSpPr txBox="1"/>
          <p:nvPr>
            <p:ph idx="2" type="body"/>
          </p:nvPr>
        </p:nvSpPr>
        <p:spPr>
          <a:xfrm>
            <a:off x="423275"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71" name="Google Shape;371;p62"/>
          <p:cNvSpPr txBox="1"/>
          <p:nvPr>
            <p:ph idx="3" type="body"/>
          </p:nvPr>
        </p:nvSpPr>
        <p:spPr>
          <a:xfrm>
            <a:off x="3225736"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72" name="Google Shape;372;p62"/>
          <p:cNvSpPr txBox="1"/>
          <p:nvPr>
            <p:ph idx="4" type="body"/>
          </p:nvPr>
        </p:nvSpPr>
        <p:spPr>
          <a:xfrm>
            <a:off x="6028197"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3 column - Gold">
  <p:cSld name="CUSTOM_23_1_1_1_1_1_1_2_1_1_1_1_1_1_3_1">
    <p:spTree>
      <p:nvGrpSpPr>
        <p:cNvPr id="373" name="Shape 373"/>
        <p:cNvGrpSpPr/>
        <p:nvPr/>
      </p:nvGrpSpPr>
      <p:grpSpPr>
        <a:xfrm>
          <a:off x="0" y="0"/>
          <a:ext cx="0" cy="0"/>
          <a:chOff x="0" y="0"/>
          <a:chExt cx="0" cy="0"/>
        </a:xfrm>
      </p:grpSpPr>
      <p:sp>
        <p:nvSpPr>
          <p:cNvPr id="374" name="Google Shape;374;p63"/>
          <p:cNvSpPr/>
          <p:nvPr/>
        </p:nvSpPr>
        <p:spPr>
          <a:xfrm>
            <a:off x="50" y="0"/>
            <a:ext cx="9144000" cy="1329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3"/>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76" name="Google Shape;376;p63"/>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Clr>
                <a:schemeClr val="lt1"/>
              </a:buClr>
              <a:buSzPts val="1600"/>
              <a:buNone/>
              <a:defRPr b="1" sz="1600">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77" name="Google Shape;377;p63"/>
          <p:cNvSpPr txBox="1"/>
          <p:nvPr>
            <p:ph idx="2" type="body"/>
          </p:nvPr>
        </p:nvSpPr>
        <p:spPr>
          <a:xfrm>
            <a:off x="423275"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78" name="Google Shape;378;p63"/>
          <p:cNvSpPr txBox="1"/>
          <p:nvPr>
            <p:ph idx="3" type="body"/>
          </p:nvPr>
        </p:nvSpPr>
        <p:spPr>
          <a:xfrm>
            <a:off x="3225736"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79" name="Google Shape;379;p63"/>
          <p:cNvSpPr txBox="1"/>
          <p:nvPr>
            <p:ph idx="4" type="body"/>
          </p:nvPr>
        </p:nvSpPr>
        <p:spPr>
          <a:xfrm>
            <a:off x="6028197"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3 column - Black">
  <p:cSld name="CUSTOM_23_1_1_1_1_1_1_2_1_1_1_1_1_1_2_2">
    <p:spTree>
      <p:nvGrpSpPr>
        <p:cNvPr id="380" name="Shape 380"/>
        <p:cNvGrpSpPr/>
        <p:nvPr/>
      </p:nvGrpSpPr>
      <p:grpSpPr>
        <a:xfrm>
          <a:off x="0" y="0"/>
          <a:ext cx="0" cy="0"/>
          <a:chOff x="0" y="0"/>
          <a:chExt cx="0" cy="0"/>
        </a:xfrm>
      </p:grpSpPr>
      <p:sp>
        <p:nvSpPr>
          <p:cNvPr id="381" name="Google Shape;381;p64"/>
          <p:cNvSpPr/>
          <p:nvPr/>
        </p:nvSpPr>
        <p:spPr>
          <a:xfrm>
            <a:off x="50" y="0"/>
            <a:ext cx="9144000" cy="1329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4"/>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83" name="Google Shape;383;p64"/>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84" name="Google Shape;384;p64"/>
          <p:cNvSpPr txBox="1"/>
          <p:nvPr>
            <p:ph idx="2" type="body"/>
          </p:nvPr>
        </p:nvSpPr>
        <p:spPr>
          <a:xfrm>
            <a:off x="423275"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85" name="Google Shape;385;p64"/>
          <p:cNvSpPr txBox="1"/>
          <p:nvPr>
            <p:ph idx="3" type="body"/>
          </p:nvPr>
        </p:nvSpPr>
        <p:spPr>
          <a:xfrm>
            <a:off x="3225736"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86" name="Google Shape;386;p64"/>
          <p:cNvSpPr txBox="1"/>
          <p:nvPr>
            <p:ph idx="4" type="body"/>
          </p:nvPr>
        </p:nvSpPr>
        <p:spPr>
          <a:xfrm>
            <a:off x="6028197"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3 column - Maroon">
  <p:cSld name="CUSTOM_23_1_1_1_1_1_1_2_1_1_1_1_1_1_2_1_1">
    <p:spTree>
      <p:nvGrpSpPr>
        <p:cNvPr id="387" name="Shape 387"/>
        <p:cNvGrpSpPr/>
        <p:nvPr/>
      </p:nvGrpSpPr>
      <p:grpSpPr>
        <a:xfrm>
          <a:off x="0" y="0"/>
          <a:ext cx="0" cy="0"/>
          <a:chOff x="0" y="0"/>
          <a:chExt cx="0" cy="0"/>
        </a:xfrm>
      </p:grpSpPr>
      <p:sp>
        <p:nvSpPr>
          <p:cNvPr id="388" name="Google Shape;388;p65"/>
          <p:cNvSpPr/>
          <p:nvPr/>
        </p:nvSpPr>
        <p:spPr>
          <a:xfrm>
            <a:off x="50" y="0"/>
            <a:ext cx="9144000" cy="132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5"/>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90" name="Google Shape;390;p65"/>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91" name="Google Shape;391;p65"/>
          <p:cNvSpPr txBox="1"/>
          <p:nvPr>
            <p:ph idx="2" type="body"/>
          </p:nvPr>
        </p:nvSpPr>
        <p:spPr>
          <a:xfrm>
            <a:off x="423275"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92" name="Google Shape;392;p65"/>
          <p:cNvSpPr txBox="1"/>
          <p:nvPr>
            <p:ph idx="3" type="body"/>
          </p:nvPr>
        </p:nvSpPr>
        <p:spPr>
          <a:xfrm>
            <a:off x="3225736"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93" name="Google Shape;393;p65"/>
          <p:cNvSpPr txBox="1"/>
          <p:nvPr>
            <p:ph idx="4" type="body"/>
          </p:nvPr>
        </p:nvSpPr>
        <p:spPr>
          <a:xfrm>
            <a:off x="6028197" y="1761025"/>
            <a:ext cx="26679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4 column - Gray">
  <p:cSld name="CUSTOM_23_1_1_1_1_1_1_2_1_1_1_1_1_1_2_3">
    <p:spTree>
      <p:nvGrpSpPr>
        <p:cNvPr id="394" name="Shape 394"/>
        <p:cNvGrpSpPr/>
        <p:nvPr/>
      </p:nvGrpSpPr>
      <p:grpSpPr>
        <a:xfrm>
          <a:off x="0" y="0"/>
          <a:ext cx="0" cy="0"/>
          <a:chOff x="0" y="0"/>
          <a:chExt cx="0" cy="0"/>
        </a:xfrm>
      </p:grpSpPr>
      <p:sp>
        <p:nvSpPr>
          <p:cNvPr id="395" name="Google Shape;395;p66"/>
          <p:cNvSpPr/>
          <p:nvPr/>
        </p:nvSpPr>
        <p:spPr>
          <a:xfrm>
            <a:off x="50" y="0"/>
            <a:ext cx="9144000" cy="1329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6"/>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SzPts val="3200"/>
              <a:buFont typeface="Arial"/>
              <a:buNone/>
              <a:defRPr b="1" i="0" sz="3200" u="none" cap="none" strike="noStrike">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397" name="Google Shape;397;p66"/>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398" name="Google Shape;398;p66"/>
          <p:cNvSpPr txBox="1"/>
          <p:nvPr>
            <p:ph idx="2" type="body"/>
          </p:nvPr>
        </p:nvSpPr>
        <p:spPr>
          <a:xfrm>
            <a:off x="423275"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399" name="Google Shape;399;p66"/>
          <p:cNvSpPr txBox="1"/>
          <p:nvPr>
            <p:ph idx="3" type="body"/>
          </p:nvPr>
        </p:nvSpPr>
        <p:spPr>
          <a:xfrm>
            <a:off x="2514600"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00" name="Google Shape;400;p66"/>
          <p:cNvSpPr txBox="1"/>
          <p:nvPr>
            <p:ph idx="4" type="body"/>
          </p:nvPr>
        </p:nvSpPr>
        <p:spPr>
          <a:xfrm>
            <a:off x="4605925"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01" name="Google Shape;401;p66"/>
          <p:cNvSpPr txBox="1"/>
          <p:nvPr>
            <p:ph idx="5" type="body"/>
          </p:nvPr>
        </p:nvSpPr>
        <p:spPr>
          <a:xfrm>
            <a:off x="6697250"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4 column - Gold">
  <p:cSld name="CUSTOM_23_1_1_1_1_1_1_2_1_1_1_1_1_1_2_3_2">
    <p:spTree>
      <p:nvGrpSpPr>
        <p:cNvPr id="402" name="Shape 402"/>
        <p:cNvGrpSpPr/>
        <p:nvPr/>
      </p:nvGrpSpPr>
      <p:grpSpPr>
        <a:xfrm>
          <a:off x="0" y="0"/>
          <a:ext cx="0" cy="0"/>
          <a:chOff x="0" y="0"/>
          <a:chExt cx="0" cy="0"/>
        </a:xfrm>
      </p:grpSpPr>
      <p:sp>
        <p:nvSpPr>
          <p:cNvPr id="403" name="Google Shape;403;p67"/>
          <p:cNvSpPr/>
          <p:nvPr/>
        </p:nvSpPr>
        <p:spPr>
          <a:xfrm>
            <a:off x="50" y="0"/>
            <a:ext cx="9144000" cy="1329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67"/>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SzPts val="3200"/>
              <a:buFont typeface="Arial"/>
              <a:buNone/>
              <a:defRPr b="1" i="0" sz="3200" u="none" cap="none" strike="noStrike">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405" name="Google Shape;405;p67"/>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Clr>
                <a:schemeClr val="lt1"/>
              </a:buClr>
              <a:buSzPts val="1600"/>
              <a:buNone/>
              <a:defRPr b="1" sz="1600">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406" name="Google Shape;406;p67"/>
          <p:cNvSpPr txBox="1"/>
          <p:nvPr>
            <p:ph idx="2" type="body"/>
          </p:nvPr>
        </p:nvSpPr>
        <p:spPr>
          <a:xfrm>
            <a:off x="423275"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07" name="Google Shape;407;p67"/>
          <p:cNvSpPr txBox="1"/>
          <p:nvPr>
            <p:ph idx="3" type="body"/>
          </p:nvPr>
        </p:nvSpPr>
        <p:spPr>
          <a:xfrm>
            <a:off x="2514600"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08" name="Google Shape;408;p67"/>
          <p:cNvSpPr txBox="1"/>
          <p:nvPr>
            <p:ph idx="4" type="body"/>
          </p:nvPr>
        </p:nvSpPr>
        <p:spPr>
          <a:xfrm>
            <a:off x="4605925"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09" name="Google Shape;409;p67"/>
          <p:cNvSpPr txBox="1"/>
          <p:nvPr>
            <p:ph idx="5" type="body"/>
          </p:nvPr>
        </p:nvSpPr>
        <p:spPr>
          <a:xfrm>
            <a:off x="6697250"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4 column - Black">
  <p:cSld name="CUSTOM_23_1_1_1_1_1_1_2_1_1_1_1_1_1_2_3_1">
    <p:spTree>
      <p:nvGrpSpPr>
        <p:cNvPr id="410" name="Shape 410"/>
        <p:cNvGrpSpPr/>
        <p:nvPr/>
      </p:nvGrpSpPr>
      <p:grpSpPr>
        <a:xfrm>
          <a:off x="0" y="0"/>
          <a:ext cx="0" cy="0"/>
          <a:chOff x="0" y="0"/>
          <a:chExt cx="0" cy="0"/>
        </a:xfrm>
      </p:grpSpPr>
      <p:sp>
        <p:nvSpPr>
          <p:cNvPr id="411" name="Google Shape;411;p68"/>
          <p:cNvSpPr/>
          <p:nvPr/>
        </p:nvSpPr>
        <p:spPr>
          <a:xfrm>
            <a:off x="50" y="0"/>
            <a:ext cx="9144000" cy="1329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8"/>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413" name="Google Shape;413;p68"/>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414" name="Google Shape;414;p68"/>
          <p:cNvSpPr txBox="1"/>
          <p:nvPr>
            <p:ph idx="2" type="body"/>
          </p:nvPr>
        </p:nvSpPr>
        <p:spPr>
          <a:xfrm>
            <a:off x="423275"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15" name="Google Shape;415;p68"/>
          <p:cNvSpPr txBox="1"/>
          <p:nvPr>
            <p:ph idx="3" type="body"/>
          </p:nvPr>
        </p:nvSpPr>
        <p:spPr>
          <a:xfrm>
            <a:off x="2514600"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16" name="Google Shape;416;p68"/>
          <p:cNvSpPr txBox="1"/>
          <p:nvPr>
            <p:ph idx="4" type="body"/>
          </p:nvPr>
        </p:nvSpPr>
        <p:spPr>
          <a:xfrm>
            <a:off x="4605925"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17" name="Google Shape;417;p68"/>
          <p:cNvSpPr txBox="1"/>
          <p:nvPr>
            <p:ph idx="5" type="body"/>
          </p:nvPr>
        </p:nvSpPr>
        <p:spPr>
          <a:xfrm>
            <a:off x="6697250"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itle and text slide - 4 column - Maroon">
  <p:cSld name="CUSTOM_23_1_1_1_1_1_1_2_1_1_1_1_1_1_2_1_2">
    <p:spTree>
      <p:nvGrpSpPr>
        <p:cNvPr id="418" name="Shape 418"/>
        <p:cNvGrpSpPr/>
        <p:nvPr/>
      </p:nvGrpSpPr>
      <p:grpSpPr>
        <a:xfrm>
          <a:off x="0" y="0"/>
          <a:ext cx="0" cy="0"/>
          <a:chOff x="0" y="0"/>
          <a:chExt cx="0" cy="0"/>
        </a:xfrm>
      </p:grpSpPr>
      <p:sp>
        <p:nvSpPr>
          <p:cNvPr id="419" name="Google Shape;419;p69"/>
          <p:cNvSpPr/>
          <p:nvPr/>
        </p:nvSpPr>
        <p:spPr>
          <a:xfrm>
            <a:off x="50" y="0"/>
            <a:ext cx="9144000" cy="1329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9"/>
          <p:cNvSpPr txBox="1"/>
          <p:nvPr>
            <p:ph type="title"/>
          </p:nvPr>
        </p:nvSpPr>
        <p:spPr>
          <a:xfrm>
            <a:off x="424925" y="315900"/>
            <a:ext cx="8373000" cy="440100"/>
          </a:xfrm>
          <a:prstGeom prst="rect">
            <a:avLst/>
          </a:prstGeom>
          <a:noFill/>
          <a:ln>
            <a:noFill/>
          </a:ln>
        </p:spPr>
        <p:txBody>
          <a:bodyPr anchorCtr="0" anchor="t" bIns="0" lIns="0" spcFirstLastPara="1" rIns="0" wrap="square" tIns="0">
            <a:spAutoFit/>
          </a:bodyPr>
          <a:lstStyle>
            <a:lvl1pPr lvl="0" marR="0" algn="l">
              <a:lnSpc>
                <a:spcPct val="90000"/>
              </a:lnSpc>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b="1" sz="2800">
                <a:solidFill>
                  <a:schemeClr val="dk1"/>
                </a:solidFill>
              </a:defRPr>
            </a:lvl2pPr>
            <a:lvl3pPr lvl="2" algn="l">
              <a:lnSpc>
                <a:spcPct val="100000"/>
              </a:lnSpc>
              <a:spcBef>
                <a:spcPts val="0"/>
              </a:spcBef>
              <a:spcAft>
                <a:spcPts val="0"/>
              </a:spcAft>
              <a:buClr>
                <a:schemeClr val="dk1"/>
              </a:buClr>
              <a:buSzPts val="1400"/>
              <a:buFont typeface="Arial"/>
              <a:buNone/>
              <a:defRPr b="1" sz="2800">
                <a:solidFill>
                  <a:schemeClr val="dk1"/>
                </a:solidFill>
              </a:defRPr>
            </a:lvl3pPr>
            <a:lvl4pPr lvl="3" algn="l">
              <a:lnSpc>
                <a:spcPct val="100000"/>
              </a:lnSpc>
              <a:spcBef>
                <a:spcPts val="0"/>
              </a:spcBef>
              <a:spcAft>
                <a:spcPts val="0"/>
              </a:spcAft>
              <a:buClr>
                <a:schemeClr val="dk1"/>
              </a:buClr>
              <a:buSzPts val="1400"/>
              <a:buFont typeface="Arial"/>
              <a:buNone/>
              <a:defRPr b="1" sz="2800">
                <a:solidFill>
                  <a:schemeClr val="dk1"/>
                </a:solidFill>
              </a:defRPr>
            </a:lvl4pPr>
            <a:lvl5pPr lvl="4" algn="l">
              <a:lnSpc>
                <a:spcPct val="100000"/>
              </a:lnSpc>
              <a:spcBef>
                <a:spcPts val="0"/>
              </a:spcBef>
              <a:spcAft>
                <a:spcPts val="0"/>
              </a:spcAft>
              <a:buClr>
                <a:schemeClr val="dk1"/>
              </a:buClr>
              <a:buSzPts val="1400"/>
              <a:buFont typeface="Arial"/>
              <a:buNone/>
              <a:defRPr b="1" sz="2800">
                <a:solidFill>
                  <a:schemeClr val="dk1"/>
                </a:solidFill>
              </a:defRPr>
            </a:lvl5pPr>
            <a:lvl6pPr lvl="5" algn="l">
              <a:lnSpc>
                <a:spcPct val="100000"/>
              </a:lnSpc>
              <a:spcBef>
                <a:spcPts val="0"/>
              </a:spcBef>
              <a:spcAft>
                <a:spcPts val="0"/>
              </a:spcAft>
              <a:buClr>
                <a:schemeClr val="dk1"/>
              </a:buClr>
              <a:buSzPts val="1400"/>
              <a:buFont typeface="Arial"/>
              <a:buNone/>
              <a:defRPr b="1" sz="2800">
                <a:solidFill>
                  <a:schemeClr val="dk1"/>
                </a:solidFill>
              </a:defRPr>
            </a:lvl6pPr>
            <a:lvl7pPr lvl="6" algn="l">
              <a:lnSpc>
                <a:spcPct val="100000"/>
              </a:lnSpc>
              <a:spcBef>
                <a:spcPts val="0"/>
              </a:spcBef>
              <a:spcAft>
                <a:spcPts val="0"/>
              </a:spcAft>
              <a:buClr>
                <a:schemeClr val="dk1"/>
              </a:buClr>
              <a:buSzPts val="1400"/>
              <a:buFont typeface="Arial"/>
              <a:buNone/>
              <a:defRPr b="1" sz="2800">
                <a:solidFill>
                  <a:schemeClr val="dk1"/>
                </a:solidFill>
              </a:defRPr>
            </a:lvl7pPr>
            <a:lvl8pPr lvl="7" algn="l">
              <a:lnSpc>
                <a:spcPct val="100000"/>
              </a:lnSpc>
              <a:spcBef>
                <a:spcPts val="0"/>
              </a:spcBef>
              <a:spcAft>
                <a:spcPts val="0"/>
              </a:spcAft>
              <a:buClr>
                <a:schemeClr val="dk1"/>
              </a:buClr>
              <a:buSzPts val="1400"/>
              <a:buFont typeface="Arial"/>
              <a:buNone/>
              <a:defRPr b="1" sz="2800">
                <a:solidFill>
                  <a:schemeClr val="dk1"/>
                </a:solidFill>
              </a:defRPr>
            </a:lvl8pPr>
            <a:lvl9pPr lvl="8" algn="l">
              <a:lnSpc>
                <a:spcPct val="100000"/>
              </a:lnSpc>
              <a:spcBef>
                <a:spcPts val="0"/>
              </a:spcBef>
              <a:spcAft>
                <a:spcPts val="0"/>
              </a:spcAft>
              <a:buClr>
                <a:schemeClr val="dk1"/>
              </a:buClr>
              <a:buSzPts val="1400"/>
              <a:buFont typeface="Arial"/>
              <a:buNone/>
              <a:defRPr b="1" sz="2800">
                <a:solidFill>
                  <a:schemeClr val="dk1"/>
                </a:solidFill>
              </a:defRPr>
            </a:lvl9pPr>
          </a:lstStyle>
          <a:p/>
        </p:txBody>
      </p:sp>
      <p:sp>
        <p:nvSpPr>
          <p:cNvPr id="421" name="Google Shape;421;p69"/>
          <p:cNvSpPr txBox="1"/>
          <p:nvPr>
            <p:ph idx="1" type="subTitle"/>
          </p:nvPr>
        </p:nvSpPr>
        <p:spPr>
          <a:xfrm>
            <a:off x="427950" y="756003"/>
            <a:ext cx="8373000" cy="213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1600"/>
              <a:buNone/>
              <a:defRPr b="1" sz="1600">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p:txBody>
      </p:sp>
      <p:sp>
        <p:nvSpPr>
          <p:cNvPr id="422" name="Google Shape;422;p69"/>
          <p:cNvSpPr txBox="1"/>
          <p:nvPr>
            <p:ph idx="2" type="body"/>
          </p:nvPr>
        </p:nvSpPr>
        <p:spPr>
          <a:xfrm>
            <a:off x="423275"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23" name="Google Shape;423;p69"/>
          <p:cNvSpPr txBox="1"/>
          <p:nvPr>
            <p:ph idx="3" type="body"/>
          </p:nvPr>
        </p:nvSpPr>
        <p:spPr>
          <a:xfrm>
            <a:off x="2514600"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24" name="Google Shape;424;p69"/>
          <p:cNvSpPr txBox="1"/>
          <p:nvPr>
            <p:ph idx="4" type="body"/>
          </p:nvPr>
        </p:nvSpPr>
        <p:spPr>
          <a:xfrm>
            <a:off x="4605925"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
        <p:nvSpPr>
          <p:cNvPr id="425" name="Google Shape;425;p69"/>
          <p:cNvSpPr txBox="1"/>
          <p:nvPr>
            <p:ph idx="5" type="body"/>
          </p:nvPr>
        </p:nvSpPr>
        <p:spPr>
          <a:xfrm>
            <a:off x="6697250" y="1761025"/>
            <a:ext cx="1990800" cy="2415600"/>
          </a:xfrm>
          <a:prstGeom prst="rect">
            <a:avLst/>
          </a:prstGeom>
          <a:noFill/>
          <a:ln>
            <a:noFill/>
          </a:ln>
        </p:spPr>
        <p:txBody>
          <a:bodyPr anchorCtr="0" anchor="t" bIns="0" lIns="0" spcFirstLastPara="1" rIns="0" wrap="square" tIns="0">
            <a:normAutofit/>
          </a:bodyPr>
          <a:lstStyle>
            <a:lvl1pPr indent="-330200" lvl="0" marL="457200" marR="0" algn="l">
              <a:lnSpc>
                <a:spcPct val="100000"/>
              </a:lnSpc>
              <a:spcBef>
                <a:spcPts val="0"/>
              </a:spcBef>
              <a:spcAft>
                <a:spcPts val="0"/>
              </a:spcAft>
              <a:buClr>
                <a:srgbClr val="000000"/>
              </a:buClr>
              <a:buSzPts val="1600"/>
              <a:buChar char="●"/>
              <a:defRPr i="0" sz="1600" u="none" cap="none" strike="noStrike">
                <a:solidFill>
                  <a:srgbClr val="000000"/>
                </a:solidFill>
              </a:defRPr>
            </a:lvl1pPr>
            <a:lvl2pPr indent="-330200" lvl="1" marL="914400" marR="0" algn="l">
              <a:lnSpc>
                <a:spcPct val="100000"/>
              </a:lnSpc>
              <a:spcBef>
                <a:spcPts val="400"/>
              </a:spcBef>
              <a:spcAft>
                <a:spcPts val="0"/>
              </a:spcAft>
              <a:buClr>
                <a:srgbClr val="000000"/>
              </a:buClr>
              <a:buSzPts val="1600"/>
              <a:buChar char="○"/>
              <a:defRPr i="0" sz="1600" u="none" cap="none" strike="noStrike">
                <a:solidFill>
                  <a:srgbClr val="000000"/>
                </a:solidFill>
              </a:defRPr>
            </a:lvl2pPr>
            <a:lvl3pPr indent="-330200" lvl="2" marL="1371600" marR="0" algn="l">
              <a:lnSpc>
                <a:spcPct val="100000"/>
              </a:lnSpc>
              <a:spcBef>
                <a:spcPts val="400"/>
              </a:spcBef>
              <a:spcAft>
                <a:spcPts val="0"/>
              </a:spcAft>
              <a:buClr>
                <a:srgbClr val="000000"/>
              </a:buClr>
              <a:buSzPts val="1600"/>
              <a:buChar char="■"/>
              <a:defRPr i="0" sz="1600" u="none" cap="none" strike="noStrike">
                <a:solidFill>
                  <a:srgbClr val="000000"/>
                </a:solidFill>
              </a:defRPr>
            </a:lvl3pPr>
            <a:lvl4pPr indent="-330200" lvl="3" marL="1828800" marR="0" algn="l">
              <a:lnSpc>
                <a:spcPct val="100000"/>
              </a:lnSpc>
              <a:spcBef>
                <a:spcPts val="400"/>
              </a:spcBef>
              <a:spcAft>
                <a:spcPts val="0"/>
              </a:spcAft>
              <a:buClr>
                <a:srgbClr val="000000"/>
              </a:buClr>
              <a:buSzPts val="1600"/>
              <a:buChar char="●"/>
              <a:defRPr i="0" sz="1600" u="none" cap="none" strike="noStrike">
                <a:solidFill>
                  <a:srgbClr val="000000"/>
                </a:solidFill>
              </a:defRPr>
            </a:lvl4pPr>
            <a:lvl5pPr indent="-330200" lvl="4" marL="2286000" marR="0" algn="l">
              <a:lnSpc>
                <a:spcPct val="100000"/>
              </a:lnSpc>
              <a:spcBef>
                <a:spcPts val="400"/>
              </a:spcBef>
              <a:spcAft>
                <a:spcPts val="0"/>
              </a:spcAft>
              <a:buClr>
                <a:srgbClr val="000000"/>
              </a:buClr>
              <a:buSzPts val="1600"/>
              <a:buChar char="○"/>
              <a:defRPr i="0" sz="1600" u="none" cap="none" strike="noStrike">
                <a:solidFill>
                  <a:srgbClr val="000000"/>
                </a:solidFill>
              </a:defRPr>
            </a:lvl5pPr>
            <a:lvl6pPr indent="-330200" lvl="5" marL="2743200" marR="0" algn="l">
              <a:lnSpc>
                <a:spcPct val="100000"/>
              </a:lnSpc>
              <a:spcBef>
                <a:spcPts val="400"/>
              </a:spcBef>
              <a:spcAft>
                <a:spcPts val="0"/>
              </a:spcAft>
              <a:buClr>
                <a:srgbClr val="000000"/>
              </a:buClr>
              <a:buSzPts val="1600"/>
              <a:buChar char="■"/>
              <a:defRPr i="0" sz="1600" u="none" cap="none" strike="noStrike">
                <a:solidFill>
                  <a:srgbClr val="000000"/>
                </a:solidFill>
              </a:defRPr>
            </a:lvl6pPr>
            <a:lvl7pPr indent="-330200" lvl="6" marL="3200400" marR="0" algn="l">
              <a:lnSpc>
                <a:spcPct val="100000"/>
              </a:lnSpc>
              <a:spcBef>
                <a:spcPts val="400"/>
              </a:spcBef>
              <a:spcAft>
                <a:spcPts val="0"/>
              </a:spcAft>
              <a:buClr>
                <a:srgbClr val="000000"/>
              </a:buClr>
              <a:buSzPts val="1600"/>
              <a:buChar char="●"/>
              <a:defRPr i="0" sz="1600" u="none" cap="none" strike="noStrike">
                <a:solidFill>
                  <a:srgbClr val="000000"/>
                </a:solidFill>
              </a:defRPr>
            </a:lvl7pPr>
            <a:lvl8pPr indent="-330200" lvl="7" marL="3657600" marR="0" algn="l">
              <a:lnSpc>
                <a:spcPct val="100000"/>
              </a:lnSpc>
              <a:spcBef>
                <a:spcPts val="400"/>
              </a:spcBef>
              <a:spcAft>
                <a:spcPts val="0"/>
              </a:spcAft>
              <a:buClr>
                <a:srgbClr val="000000"/>
              </a:buClr>
              <a:buSzPts val="1600"/>
              <a:buChar char="○"/>
              <a:defRPr i="0" sz="1600" u="none" cap="none" strike="noStrike">
                <a:solidFill>
                  <a:srgbClr val="000000"/>
                </a:solidFill>
              </a:defRPr>
            </a:lvl8pPr>
            <a:lvl9pPr indent="-330200" lvl="8" marL="4114800" marR="0" algn="l">
              <a:lnSpc>
                <a:spcPct val="100000"/>
              </a:lnSpc>
              <a:spcBef>
                <a:spcPts val="400"/>
              </a:spcBef>
              <a:spcAft>
                <a:spcPts val="400"/>
              </a:spcAft>
              <a:buClr>
                <a:srgbClr val="000000"/>
              </a:buClr>
              <a:buSzPts val="1600"/>
              <a:buChar char="■"/>
              <a:defRPr i="0" sz="1600" u="none" cap="none" strike="noStrike">
                <a:solidFill>
                  <a:srgbClr val="000000"/>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Title and text slide - Gray">
  <p:cSld name="CUSTOM_23_1_1_1_1_2_2">
    <p:spTree>
      <p:nvGrpSpPr>
        <p:cNvPr id="426" name="Shape 426"/>
        <p:cNvGrpSpPr/>
        <p:nvPr/>
      </p:nvGrpSpPr>
      <p:grpSpPr>
        <a:xfrm>
          <a:off x="0" y="0"/>
          <a:ext cx="0" cy="0"/>
          <a:chOff x="0" y="0"/>
          <a:chExt cx="0" cy="0"/>
        </a:xfrm>
      </p:grpSpPr>
      <p:sp>
        <p:nvSpPr>
          <p:cNvPr id="427" name="Google Shape;427;p70"/>
          <p:cNvSpPr txBox="1"/>
          <p:nvPr>
            <p:ph type="title"/>
          </p:nvPr>
        </p:nvSpPr>
        <p:spPr>
          <a:xfrm>
            <a:off x="420625" y="548650"/>
            <a:ext cx="3776400" cy="3776100"/>
          </a:xfrm>
          <a:prstGeom prst="rect">
            <a:avLst/>
          </a:prstGeom>
        </p:spPr>
        <p:txBody>
          <a:bodyPr anchorCtr="0" anchor="t" bIns="0" lIns="0" spcFirstLastPara="1" rIns="0" wrap="square" tIns="0">
            <a:normAutofit/>
          </a:bodyPr>
          <a:lstStyle>
            <a:lvl1pPr lvl="0">
              <a:spcBef>
                <a:spcPts val="0"/>
              </a:spcBef>
              <a:spcAft>
                <a:spcPts val="0"/>
              </a:spcAft>
              <a:buSzPts val="3200"/>
              <a:buNone/>
              <a:defRPr>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428" name="Google Shape;428;p70"/>
          <p:cNvSpPr/>
          <p:nvPr/>
        </p:nvSpPr>
        <p:spPr>
          <a:xfrm>
            <a:off x="4572000" y="-5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0"/>
          <p:cNvSpPr txBox="1"/>
          <p:nvPr>
            <p:ph idx="1" type="body"/>
          </p:nvPr>
        </p:nvSpPr>
        <p:spPr>
          <a:xfrm>
            <a:off x="4937750" y="320050"/>
            <a:ext cx="3776400" cy="3856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430" name="Google Shape;430;p70"/>
          <p:cNvSpPr txBox="1"/>
          <p:nvPr>
            <p:ph idx="2" type="subTitle"/>
          </p:nvPr>
        </p:nvSpPr>
        <p:spPr>
          <a:xfrm>
            <a:off x="424450" y="320050"/>
            <a:ext cx="37764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itle slide - White">
  <p:cSld name="CUSTOM_19">
    <p:spTree>
      <p:nvGrpSpPr>
        <p:cNvPr id="36" name="Shape 36"/>
        <p:cNvGrpSpPr/>
        <p:nvPr/>
      </p:nvGrpSpPr>
      <p:grpSpPr>
        <a:xfrm>
          <a:off x="0" y="0"/>
          <a:ext cx="0" cy="0"/>
          <a:chOff x="0" y="0"/>
          <a:chExt cx="0" cy="0"/>
        </a:xfrm>
      </p:grpSpPr>
      <p:sp>
        <p:nvSpPr>
          <p:cNvPr id="37" name="Google Shape;37;p8"/>
          <p:cNvSpPr txBox="1"/>
          <p:nvPr>
            <p:ph type="ctrTitle"/>
          </p:nvPr>
        </p:nvSpPr>
        <p:spPr>
          <a:xfrm>
            <a:off x="420625" y="994550"/>
            <a:ext cx="8275200" cy="3181800"/>
          </a:xfrm>
          <a:prstGeom prst="rect">
            <a:avLst/>
          </a:prstGeom>
        </p:spPr>
        <p:txBody>
          <a:bodyPr anchorCtr="0" anchor="t" bIns="0" lIns="0" spcFirstLastPara="1" rIns="0" wrap="square" tIns="0">
            <a:spAutoFit/>
          </a:bodyPr>
          <a:lstStyle>
            <a:lvl1pPr lvl="0" rtl="0">
              <a:lnSpc>
                <a:spcPct val="90000"/>
              </a:lnSpc>
              <a:spcBef>
                <a:spcPts val="0"/>
              </a:spcBef>
              <a:spcAft>
                <a:spcPts val="0"/>
              </a:spcAft>
              <a:buSzPts val="6000"/>
              <a:buNone/>
              <a:defRPr sz="6000"/>
            </a:lvl1pPr>
            <a:lvl2pPr lvl="1" rtl="0" algn="ctr">
              <a:spcBef>
                <a:spcPts val="0"/>
              </a:spcBef>
              <a:spcAft>
                <a:spcPts val="0"/>
              </a:spcAft>
              <a:buSzPts val="4800"/>
              <a:buNone/>
              <a:defRPr sz="4800"/>
            </a:lvl2pPr>
            <a:lvl3pPr lvl="2" rtl="0" algn="ctr">
              <a:spcBef>
                <a:spcPts val="800"/>
              </a:spcBef>
              <a:spcAft>
                <a:spcPts val="0"/>
              </a:spcAft>
              <a:buSzPts val="4800"/>
              <a:buNone/>
              <a:defRPr sz="4800"/>
            </a:lvl3pPr>
            <a:lvl4pPr lvl="3" rtl="0" algn="ctr">
              <a:spcBef>
                <a:spcPts val="800"/>
              </a:spcBef>
              <a:spcAft>
                <a:spcPts val="0"/>
              </a:spcAft>
              <a:buSzPts val="4800"/>
              <a:buNone/>
              <a:defRPr sz="4800"/>
            </a:lvl4pPr>
            <a:lvl5pPr lvl="4" rtl="0" algn="ctr">
              <a:spcBef>
                <a:spcPts val="800"/>
              </a:spcBef>
              <a:spcAft>
                <a:spcPts val="0"/>
              </a:spcAft>
              <a:buSzPts val="4800"/>
              <a:buNone/>
              <a:defRPr sz="4800"/>
            </a:lvl5pPr>
            <a:lvl6pPr lvl="5" rtl="0" algn="ctr">
              <a:spcBef>
                <a:spcPts val="800"/>
              </a:spcBef>
              <a:spcAft>
                <a:spcPts val="0"/>
              </a:spcAft>
              <a:buSzPts val="4800"/>
              <a:buNone/>
              <a:defRPr sz="4800"/>
            </a:lvl6pPr>
            <a:lvl7pPr lvl="6" rtl="0" algn="ctr">
              <a:spcBef>
                <a:spcPts val="800"/>
              </a:spcBef>
              <a:spcAft>
                <a:spcPts val="0"/>
              </a:spcAft>
              <a:buSzPts val="4800"/>
              <a:buNone/>
              <a:defRPr sz="4800"/>
            </a:lvl7pPr>
            <a:lvl8pPr lvl="7" rtl="0" algn="ctr">
              <a:spcBef>
                <a:spcPts val="800"/>
              </a:spcBef>
              <a:spcAft>
                <a:spcPts val="0"/>
              </a:spcAft>
              <a:buSzPts val="4800"/>
              <a:buNone/>
              <a:defRPr sz="4800"/>
            </a:lvl8pPr>
            <a:lvl9pPr lvl="8" rtl="0" algn="ctr">
              <a:spcBef>
                <a:spcPts val="800"/>
              </a:spcBef>
              <a:spcAft>
                <a:spcPts val="800"/>
              </a:spcAft>
              <a:buSzPts val="4800"/>
              <a:buNone/>
              <a:defRPr sz="4800"/>
            </a:lvl9pPr>
          </a:lstStyle>
          <a:p/>
        </p:txBody>
      </p:sp>
      <p:sp>
        <p:nvSpPr>
          <p:cNvPr id="38" name="Google Shape;38;p8"/>
          <p:cNvSpPr txBox="1"/>
          <p:nvPr>
            <p:ph idx="1" type="subTitle"/>
          </p:nvPr>
        </p:nvSpPr>
        <p:spPr>
          <a:xfrm>
            <a:off x="420625" y="629875"/>
            <a:ext cx="8275200" cy="2571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b="1" sz="1600">
                <a:highlight>
                  <a:schemeClr val="accent1"/>
                </a:highlight>
              </a:defRPr>
            </a:lvl1pPr>
            <a:lvl2pPr lvl="1" rtl="0" algn="ctr">
              <a:lnSpc>
                <a:spcPct val="100000"/>
              </a:lnSpc>
              <a:spcBef>
                <a:spcPts val="0"/>
              </a:spcBef>
              <a:spcAft>
                <a:spcPts val="0"/>
              </a:spcAft>
              <a:buSzPts val="2800"/>
              <a:buNone/>
              <a:defRPr sz="2800">
                <a:highlight>
                  <a:schemeClr val="accent1"/>
                </a:highlight>
              </a:defRPr>
            </a:lvl2pPr>
            <a:lvl3pPr lvl="2" rtl="0" algn="ctr">
              <a:lnSpc>
                <a:spcPct val="100000"/>
              </a:lnSpc>
              <a:spcBef>
                <a:spcPts val="0"/>
              </a:spcBef>
              <a:spcAft>
                <a:spcPts val="0"/>
              </a:spcAft>
              <a:buSzPts val="2800"/>
              <a:buNone/>
              <a:defRPr sz="2800">
                <a:highlight>
                  <a:schemeClr val="accent1"/>
                </a:highlight>
              </a:defRPr>
            </a:lvl3pPr>
            <a:lvl4pPr lvl="3" rtl="0" algn="ctr">
              <a:lnSpc>
                <a:spcPct val="100000"/>
              </a:lnSpc>
              <a:spcBef>
                <a:spcPts val="0"/>
              </a:spcBef>
              <a:spcAft>
                <a:spcPts val="0"/>
              </a:spcAft>
              <a:buSzPts val="2800"/>
              <a:buNone/>
              <a:defRPr sz="2800">
                <a:highlight>
                  <a:schemeClr val="accent1"/>
                </a:highlight>
              </a:defRPr>
            </a:lvl4pPr>
            <a:lvl5pPr lvl="4" rtl="0" algn="ctr">
              <a:lnSpc>
                <a:spcPct val="100000"/>
              </a:lnSpc>
              <a:spcBef>
                <a:spcPts val="0"/>
              </a:spcBef>
              <a:spcAft>
                <a:spcPts val="0"/>
              </a:spcAft>
              <a:buSzPts val="2800"/>
              <a:buNone/>
              <a:defRPr sz="2800">
                <a:highlight>
                  <a:schemeClr val="accent1"/>
                </a:highlight>
              </a:defRPr>
            </a:lvl5pPr>
            <a:lvl6pPr lvl="5" rtl="0" algn="ctr">
              <a:lnSpc>
                <a:spcPct val="100000"/>
              </a:lnSpc>
              <a:spcBef>
                <a:spcPts val="0"/>
              </a:spcBef>
              <a:spcAft>
                <a:spcPts val="0"/>
              </a:spcAft>
              <a:buSzPts val="2800"/>
              <a:buNone/>
              <a:defRPr sz="2800">
                <a:highlight>
                  <a:schemeClr val="accent1"/>
                </a:highlight>
              </a:defRPr>
            </a:lvl6pPr>
            <a:lvl7pPr lvl="6" rtl="0" algn="ctr">
              <a:lnSpc>
                <a:spcPct val="100000"/>
              </a:lnSpc>
              <a:spcBef>
                <a:spcPts val="0"/>
              </a:spcBef>
              <a:spcAft>
                <a:spcPts val="0"/>
              </a:spcAft>
              <a:buSzPts val="2800"/>
              <a:buNone/>
              <a:defRPr sz="2800">
                <a:highlight>
                  <a:schemeClr val="accent1"/>
                </a:highlight>
              </a:defRPr>
            </a:lvl7pPr>
            <a:lvl8pPr lvl="7" rtl="0" algn="ctr">
              <a:lnSpc>
                <a:spcPct val="100000"/>
              </a:lnSpc>
              <a:spcBef>
                <a:spcPts val="0"/>
              </a:spcBef>
              <a:spcAft>
                <a:spcPts val="0"/>
              </a:spcAft>
              <a:buSzPts val="2800"/>
              <a:buNone/>
              <a:defRPr sz="2800">
                <a:highlight>
                  <a:schemeClr val="accent1"/>
                </a:highlight>
              </a:defRPr>
            </a:lvl8pPr>
            <a:lvl9pPr lvl="8" rtl="0" algn="ctr">
              <a:lnSpc>
                <a:spcPct val="100000"/>
              </a:lnSpc>
              <a:spcBef>
                <a:spcPts val="0"/>
              </a:spcBef>
              <a:spcAft>
                <a:spcPts val="0"/>
              </a:spcAft>
              <a:buSzPts val="2800"/>
              <a:buNone/>
              <a:defRPr sz="2800">
                <a:highlight>
                  <a:schemeClr val="accent1"/>
                </a:highlight>
              </a:defRPr>
            </a:lvl9pPr>
          </a:lstStyle>
          <a:p/>
        </p:txBody>
      </p:sp>
      <p:pic>
        <p:nvPicPr>
          <p:cNvPr id="39" name="Google Shape;39;p8"/>
          <p:cNvPicPr preferRelativeResize="0"/>
          <p:nvPr/>
        </p:nvPicPr>
        <p:blipFill rotWithShape="1">
          <a:blip r:embed="rId2">
            <a:alphaModFix/>
          </a:blip>
          <a:srcRect b="11223" l="0" r="0" t="11215"/>
          <a:stretch/>
        </p:blipFill>
        <p:spPr>
          <a:xfrm>
            <a:off x="6460548" y="4378866"/>
            <a:ext cx="2508149" cy="539288"/>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Title and text slide - Gold">
  <p:cSld name="CUSTOM_23_1_1_1_1_2_2_2">
    <p:spTree>
      <p:nvGrpSpPr>
        <p:cNvPr id="431" name="Shape 431"/>
        <p:cNvGrpSpPr/>
        <p:nvPr/>
      </p:nvGrpSpPr>
      <p:grpSpPr>
        <a:xfrm>
          <a:off x="0" y="0"/>
          <a:ext cx="0" cy="0"/>
          <a:chOff x="0" y="0"/>
          <a:chExt cx="0" cy="0"/>
        </a:xfrm>
      </p:grpSpPr>
      <p:sp>
        <p:nvSpPr>
          <p:cNvPr id="432" name="Google Shape;432;p71"/>
          <p:cNvSpPr txBox="1"/>
          <p:nvPr>
            <p:ph type="title"/>
          </p:nvPr>
        </p:nvSpPr>
        <p:spPr>
          <a:xfrm>
            <a:off x="420625" y="548650"/>
            <a:ext cx="3776400" cy="3776100"/>
          </a:xfrm>
          <a:prstGeom prst="rect">
            <a:avLst/>
          </a:prstGeom>
        </p:spPr>
        <p:txBody>
          <a:bodyPr anchorCtr="0" anchor="t" bIns="0" lIns="0" spcFirstLastPara="1" rIns="0" wrap="square" tIns="0">
            <a:normAutofit/>
          </a:bodyPr>
          <a:lstStyle>
            <a:lvl1pPr lvl="0">
              <a:spcBef>
                <a:spcPts val="0"/>
              </a:spcBef>
              <a:spcAft>
                <a:spcPts val="0"/>
              </a:spcAft>
              <a:buSzPts val="3200"/>
              <a:buNone/>
              <a:defRPr>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433" name="Google Shape;433;p71"/>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1"/>
          <p:cNvSpPr txBox="1"/>
          <p:nvPr>
            <p:ph idx="1" type="body"/>
          </p:nvPr>
        </p:nvSpPr>
        <p:spPr>
          <a:xfrm>
            <a:off x="4937750" y="320050"/>
            <a:ext cx="3776400" cy="3856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435" name="Google Shape;435;p71"/>
          <p:cNvSpPr txBox="1"/>
          <p:nvPr>
            <p:ph idx="2" type="subTitle"/>
          </p:nvPr>
        </p:nvSpPr>
        <p:spPr>
          <a:xfrm>
            <a:off x="424450" y="320050"/>
            <a:ext cx="37764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Title and text slide - Black">
  <p:cSld name="CUSTOM_23_1_1_2_1_1">
    <p:spTree>
      <p:nvGrpSpPr>
        <p:cNvPr id="436" name="Shape 436"/>
        <p:cNvGrpSpPr/>
        <p:nvPr/>
      </p:nvGrpSpPr>
      <p:grpSpPr>
        <a:xfrm>
          <a:off x="0" y="0"/>
          <a:ext cx="0" cy="0"/>
          <a:chOff x="0" y="0"/>
          <a:chExt cx="0" cy="0"/>
        </a:xfrm>
      </p:grpSpPr>
      <p:sp>
        <p:nvSpPr>
          <p:cNvPr id="437" name="Google Shape;437;p72"/>
          <p:cNvSpPr/>
          <p:nvPr/>
        </p:nvSpPr>
        <p:spPr>
          <a:xfrm>
            <a:off x="4572000" y="-5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2"/>
          <p:cNvSpPr txBox="1"/>
          <p:nvPr>
            <p:ph idx="1" type="body"/>
          </p:nvPr>
        </p:nvSpPr>
        <p:spPr>
          <a:xfrm>
            <a:off x="4937750" y="320050"/>
            <a:ext cx="3776400" cy="38562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
        <p:nvSpPr>
          <p:cNvPr id="439" name="Google Shape;439;p72"/>
          <p:cNvSpPr txBox="1"/>
          <p:nvPr>
            <p:ph type="title"/>
          </p:nvPr>
        </p:nvSpPr>
        <p:spPr>
          <a:xfrm>
            <a:off x="420625" y="548650"/>
            <a:ext cx="3776400" cy="3776100"/>
          </a:xfrm>
          <a:prstGeom prst="rect">
            <a:avLst/>
          </a:prstGeom>
        </p:spPr>
        <p:txBody>
          <a:bodyPr anchorCtr="0" anchor="t" bIns="0" lIns="0" spcFirstLastPara="1" rIns="0" wrap="square" tIns="0">
            <a:normAutofit/>
          </a:bodyPr>
          <a:lstStyle>
            <a:lvl1pPr lvl="0">
              <a:spcBef>
                <a:spcPts val="0"/>
              </a:spcBef>
              <a:spcAft>
                <a:spcPts val="0"/>
              </a:spcAft>
              <a:buSzPts val="3200"/>
              <a:buNone/>
              <a:defRPr>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440" name="Google Shape;440;p72"/>
          <p:cNvSpPr txBox="1"/>
          <p:nvPr>
            <p:ph idx="2" type="subTitle"/>
          </p:nvPr>
        </p:nvSpPr>
        <p:spPr>
          <a:xfrm>
            <a:off x="424450" y="320050"/>
            <a:ext cx="37764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ext and photo slide options →">
  <p:cSld name="CUSTOM_22_1_1_1_1_1_1_2_1">
    <p:bg>
      <p:bgPr>
        <a:solidFill>
          <a:schemeClr val="accent5"/>
        </a:solidFill>
      </p:bgPr>
    </p:bg>
    <p:spTree>
      <p:nvGrpSpPr>
        <p:cNvPr id="441" name="Shape 441"/>
        <p:cNvGrpSpPr/>
        <p:nvPr/>
      </p:nvGrpSpPr>
      <p:grpSpPr>
        <a:xfrm>
          <a:off x="0" y="0"/>
          <a:ext cx="0" cy="0"/>
          <a:chOff x="0" y="0"/>
          <a:chExt cx="0" cy="0"/>
        </a:xfrm>
      </p:grpSpPr>
      <p:sp>
        <p:nvSpPr>
          <p:cNvPr id="442" name="Google Shape;442;p73"/>
          <p:cNvSpPr txBox="1"/>
          <p:nvPr/>
        </p:nvSpPr>
        <p:spPr>
          <a:xfrm>
            <a:off x="2411725" y="1574253"/>
            <a:ext cx="6288300" cy="19950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None/>
            </a:pPr>
            <a:r>
              <a:rPr b="1" lang="en" sz="7200">
                <a:solidFill>
                  <a:srgbClr val="FFFFFF"/>
                </a:solidFill>
                <a:highlight>
                  <a:schemeClr val="dk1"/>
                </a:highlight>
              </a:rPr>
              <a:t>T</a:t>
            </a:r>
            <a:r>
              <a:rPr b="1" lang="en" sz="7200">
                <a:solidFill>
                  <a:srgbClr val="FFFFFF"/>
                </a:solidFill>
                <a:highlight>
                  <a:schemeClr val="dk1"/>
                </a:highlight>
              </a:rPr>
              <a:t>ext</a:t>
            </a:r>
            <a:r>
              <a:rPr b="1" lang="en" sz="7200">
                <a:solidFill>
                  <a:srgbClr val="FFFFFF"/>
                </a:solidFill>
                <a:highlight>
                  <a:schemeClr val="dk1"/>
                </a:highlight>
              </a:rPr>
              <a:t> and photo</a:t>
            </a:r>
            <a:r>
              <a:rPr b="1" lang="en" sz="7200">
                <a:solidFill>
                  <a:srgbClr val="FFFFFF"/>
                </a:solidFill>
                <a:highlight>
                  <a:schemeClr val="dk1"/>
                </a:highlight>
              </a:rPr>
              <a:t> slides</a:t>
            </a:r>
            <a:endParaRPr b="1" sz="7200">
              <a:solidFill>
                <a:srgbClr val="FFFFFF"/>
              </a:solidFill>
              <a:highlight>
                <a:schemeClr val="dk1"/>
              </a:highlight>
            </a:endParaRPr>
          </a:p>
        </p:txBody>
      </p:sp>
      <p:sp>
        <p:nvSpPr>
          <p:cNvPr id="443" name="Google Shape;443;p73"/>
          <p:cNvSpPr/>
          <p:nvPr/>
        </p:nvSpPr>
        <p:spPr>
          <a:xfrm>
            <a:off x="0" y="0"/>
            <a:ext cx="2168400" cy="5143500"/>
          </a:xfrm>
          <a:prstGeom prst="rightArrowCallout">
            <a:avLst>
              <a:gd fmla="val 25000" name="adj1"/>
              <a:gd fmla="val 25000" name="adj2"/>
              <a:gd fmla="val 25000" name="adj3"/>
              <a:gd fmla="val 64977"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Text and photo slide - Right - White">
  <p:cSld name="CUSTOM_23_1_1_1_1_2_1_1_1">
    <p:spTree>
      <p:nvGrpSpPr>
        <p:cNvPr id="444" name="Shape 444"/>
        <p:cNvGrpSpPr/>
        <p:nvPr/>
      </p:nvGrpSpPr>
      <p:grpSpPr>
        <a:xfrm>
          <a:off x="0" y="0"/>
          <a:ext cx="0" cy="0"/>
          <a:chOff x="0" y="0"/>
          <a:chExt cx="0" cy="0"/>
        </a:xfrm>
      </p:grpSpPr>
      <p:sp>
        <p:nvSpPr>
          <p:cNvPr id="445" name="Google Shape;445;p74"/>
          <p:cNvSpPr txBox="1"/>
          <p:nvPr>
            <p:ph type="title"/>
          </p:nvPr>
        </p:nvSpPr>
        <p:spPr>
          <a:xfrm>
            <a:off x="420625" y="320050"/>
            <a:ext cx="4196700" cy="567000"/>
          </a:xfrm>
          <a:prstGeom prst="rect">
            <a:avLst/>
          </a:prstGeom>
        </p:spPr>
        <p:txBody>
          <a:bodyPr anchorCtr="0" anchor="t" bIns="0" lIns="0" spcFirstLastPara="1" rIns="0" wrap="square" tIns="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p:txBody>
      </p:sp>
      <p:sp>
        <p:nvSpPr>
          <p:cNvPr id="446" name="Google Shape;446;p74"/>
          <p:cNvSpPr txBox="1"/>
          <p:nvPr>
            <p:ph idx="1" type="body"/>
          </p:nvPr>
        </p:nvSpPr>
        <p:spPr>
          <a:xfrm>
            <a:off x="420900" y="994550"/>
            <a:ext cx="4196700" cy="31818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sz="1600"/>
            </a:lvl1pPr>
            <a:lvl2pPr indent="-330200" lvl="1" marL="914400" rtl="0">
              <a:spcBef>
                <a:spcPts val="800"/>
              </a:spcBef>
              <a:spcAft>
                <a:spcPts val="0"/>
              </a:spcAft>
              <a:buSzPts val="1600"/>
              <a:buChar char="○"/>
              <a:defRPr sz="1600"/>
            </a:lvl2pPr>
            <a:lvl3pPr indent="-330200" lvl="2" marL="1371600" rtl="0">
              <a:spcBef>
                <a:spcPts val="800"/>
              </a:spcBef>
              <a:spcAft>
                <a:spcPts val="0"/>
              </a:spcAft>
              <a:buSzPts val="1600"/>
              <a:buChar char="■"/>
              <a:defRPr sz="1600"/>
            </a:lvl3pPr>
            <a:lvl4pPr indent="-330200" lvl="3" marL="1828800" rtl="0">
              <a:spcBef>
                <a:spcPts val="800"/>
              </a:spcBef>
              <a:spcAft>
                <a:spcPts val="0"/>
              </a:spcAft>
              <a:buSzPts val="1600"/>
              <a:buChar char="●"/>
              <a:defRPr sz="1600"/>
            </a:lvl4pPr>
            <a:lvl5pPr indent="-330200" lvl="4" marL="2286000" rtl="0">
              <a:spcBef>
                <a:spcPts val="800"/>
              </a:spcBef>
              <a:spcAft>
                <a:spcPts val="0"/>
              </a:spcAft>
              <a:buSzPts val="1600"/>
              <a:buChar char="○"/>
              <a:defRPr sz="1600"/>
            </a:lvl5pPr>
            <a:lvl6pPr indent="-330200" lvl="5" marL="2743200" rtl="0">
              <a:spcBef>
                <a:spcPts val="800"/>
              </a:spcBef>
              <a:spcAft>
                <a:spcPts val="0"/>
              </a:spcAft>
              <a:buSzPts val="1600"/>
              <a:buChar char="■"/>
              <a:defRPr sz="1600"/>
            </a:lvl6pPr>
            <a:lvl7pPr indent="-330200" lvl="6" marL="3200400" rtl="0">
              <a:spcBef>
                <a:spcPts val="800"/>
              </a:spcBef>
              <a:spcAft>
                <a:spcPts val="0"/>
              </a:spcAft>
              <a:buSzPts val="1600"/>
              <a:buChar char="●"/>
              <a:defRPr sz="1600"/>
            </a:lvl7pPr>
            <a:lvl8pPr indent="-330200" lvl="7" marL="3657600" rtl="0">
              <a:spcBef>
                <a:spcPts val="800"/>
              </a:spcBef>
              <a:spcAft>
                <a:spcPts val="0"/>
              </a:spcAft>
              <a:buSzPts val="1600"/>
              <a:buChar char="○"/>
              <a:defRPr sz="1600"/>
            </a:lvl8pPr>
            <a:lvl9pPr indent="-330200" lvl="8" marL="4114800" rtl="0">
              <a:spcBef>
                <a:spcPts val="800"/>
              </a:spcBef>
              <a:spcAft>
                <a:spcPts val="800"/>
              </a:spcAft>
              <a:buSzPts val="1600"/>
              <a:buChar char="■"/>
              <a:defRPr sz="1600"/>
            </a:lvl9pPr>
          </a:lstStyle>
          <a:p/>
        </p:txBody>
      </p:sp>
      <p:sp>
        <p:nvSpPr>
          <p:cNvPr id="447" name="Google Shape;447;p74"/>
          <p:cNvSpPr/>
          <p:nvPr>
            <p:ph idx="2" type="pic"/>
          </p:nvPr>
        </p:nvSpPr>
        <p:spPr>
          <a:xfrm>
            <a:off x="5038350" y="0"/>
            <a:ext cx="4105800" cy="51435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Text and photo slide - Right - Black">
  <p:cSld name="CUSTOM_23_1_1_1_1_2_1_1_1_3">
    <p:bg>
      <p:bgPr>
        <a:solidFill>
          <a:schemeClr val="dk1"/>
        </a:solidFill>
      </p:bgPr>
    </p:bg>
    <p:spTree>
      <p:nvGrpSpPr>
        <p:cNvPr id="448" name="Shape 448"/>
        <p:cNvGrpSpPr/>
        <p:nvPr/>
      </p:nvGrpSpPr>
      <p:grpSpPr>
        <a:xfrm>
          <a:off x="0" y="0"/>
          <a:ext cx="0" cy="0"/>
          <a:chOff x="0" y="0"/>
          <a:chExt cx="0" cy="0"/>
        </a:xfrm>
      </p:grpSpPr>
      <p:sp>
        <p:nvSpPr>
          <p:cNvPr id="449" name="Google Shape;449;p75"/>
          <p:cNvSpPr txBox="1"/>
          <p:nvPr>
            <p:ph type="title"/>
          </p:nvPr>
        </p:nvSpPr>
        <p:spPr>
          <a:xfrm>
            <a:off x="420625" y="320050"/>
            <a:ext cx="4196700" cy="5670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450" name="Google Shape;450;p75"/>
          <p:cNvSpPr txBox="1"/>
          <p:nvPr>
            <p:ph idx="1" type="body"/>
          </p:nvPr>
        </p:nvSpPr>
        <p:spPr>
          <a:xfrm>
            <a:off x="420900" y="994550"/>
            <a:ext cx="4196700" cy="31818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800"/>
              </a:spcBef>
              <a:spcAft>
                <a:spcPts val="0"/>
              </a:spcAft>
              <a:buClr>
                <a:schemeClr val="lt1"/>
              </a:buClr>
              <a:buSzPts val="1600"/>
              <a:buChar char="○"/>
              <a:defRPr sz="1600">
                <a:solidFill>
                  <a:schemeClr val="lt1"/>
                </a:solidFill>
              </a:defRPr>
            </a:lvl2pPr>
            <a:lvl3pPr indent="-330200" lvl="2" marL="1371600">
              <a:spcBef>
                <a:spcPts val="800"/>
              </a:spcBef>
              <a:spcAft>
                <a:spcPts val="0"/>
              </a:spcAft>
              <a:buClr>
                <a:schemeClr val="lt1"/>
              </a:buClr>
              <a:buSzPts val="1600"/>
              <a:buChar char="■"/>
              <a:defRPr sz="1600">
                <a:solidFill>
                  <a:schemeClr val="lt1"/>
                </a:solidFill>
              </a:defRPr>
            </a:lvl3pPr>
            <a:lvl4pPr indent="-330200" lvl="3" marL="1828800">
              <a:spcBef>
                <a:spcPts val="800"/>
              </a:spcBef>
              <a:spcAft>
                <a:spcPts val="0"/>
              </a:spcAft>
              <a:buClr>
                <a:schemeClr val="lt1"/>
              </a:buClr>
              <a:buSzPts val="1600"/>
              <a:buChar char="●"/>
              <a:defRPr sz="1600">
                <a:solidFill>
                  <a:schemeClr val="lt1"/>
                </a:solidFill>
              </a:defRPr>
            </a:lvl4pPr>
            <a:lvl5pPr indent="-330200" lvl="4" marL="2286000">
              <a:spcBef>
                <a:spcPts val="800"/>
              </a:spcBef>
              <a:spcAft>
                <a:spcPts val="0"/>
              </a:spcAft>
              <a:buClr>
                <a:schemeClr val="lt1"/>
              </a:buClr>
              <a:buSzPts val="1600"/>
              <a:buChar char="○"/>
              <a:defRPr sz="1600">
                <a:solidFill>
                  <a:schemeClr val="lt1"/>
                </a:solidFill>
              </a:defRPr>
            </a:lvl5pPr>
            <a:lvl6pPr indent="-330200" lvl="5" marL="2743200">
              <a:spcBef>
                <a:spcPts val="800"/>
              </a:spcBef>
              <a:spcAft>
                <a:spcPts val="0"/>
              </a:spcAft>
              <a:buClr>
                <a:schemeClr val="lt1"/>
              </a:buClr>
              <a:buSzPts val="1600"/>
              <a:buChar char="■"/>
              <a:defRPr sz="1600">
                <a:solidFill>
                  <a:schemeClr val="lt1"/>
                </a:solidFill>
              </a:defRPr>
            </a:lvl6pPr>
            <a:lvl7pPr indent="-330200" lvl="6" marL="3200400">
              <a:spcBef>
                <a:spcPts val="800"/>
              </a:spcBef>
              <a:spcAft>
                <a:spcPts val="0"/>
              </a:spcAft>
              <a:buClr>
                <a:schemeClr val="lt1"/>
              </a:buClr>
              <a:buSzPts val="1600"/>
              <a:buChar char="●"/>
              <a:defRPr sz="1600">
                <a:solidFill>
                  <a:schemeClr val="lt1"/>
                </a:solidFill>
              </a:defRPr>
            </a:lvl7pPr>
            <a:lvl8pPr indent="-330200" lvl="7" marL="3657600">
              <a:spcBef>
                <a:spcPts val="800"/>
              </a:spcBef>
              <a:spcAft>
                <a:spcPts val="0"/>
              </a:spcAft>
              <a:buClr>
                <a:schemeClr val="lt1"/>
              </a:buClr>
              <a:buSzPts val="1600"/>
              <a:buChar char="○"/>
              <a:defRPr sz="1600">
                <a:solidFill>
                  <a:schemeClr val="lt1"/>
                </a:solidFill>
              </a:defRPr>
            </a:lvl8pPr>
            <a:lvl9pPr indent="-330200" lvl="8" marL="4114800">
              <a:spcBef>
                <a:spcPts val="800"/>
              </a:spcBef>
              <a:spcAft>
                <a:spcPts val="800"/>
              </a:spcAft>
              <a:buClr>
                <a:schemeClr val="lt1"/>
              </a:buClr>
              <a:buSzPts val="1600"/>
              <a:buChar char="■"/>
              <a:defRPr sz="1600">
                <a:solidFill>
                  <a:schemeClr val="lt1"/>
                </a:solidFill>
              </a:defRPr>
            </a:lvl9pPr>
          </a:lstStyle>
          <a:p/>
        </p:txBody>
      </p:sp>
      <p:sp>
        <p:nvSpPr>
          <p:cNvPr id="451" name="Google Shape;451;p75"/>
          <p:cNvSpPr/>
          <p:nvPr>
            <p:ph idx="2" type="pic"/>
          </p:nvPr>
        </p:nvSpPr>
        <p:spPr>
          <a:xfrm>
            <a:off x="5038350" y="0"/>
            <a:ext cx="4105800" cy="51435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Text and photo slide - Left - White">
  <p:cSld name="CUSTOM_23_1_1_1_1_2_1_1_1_2">
    <p:spTree>
      <p:nvGrpSpPr>
        <p:cNvPr id="452" name="Shape 452"/>
        <p:cNvGrpSpPr/>
        <p:nvPr/>
      </p:nvGrpSpPr>
      <p:grpSpPr>
        <a:xfrm>
          <a:off x="0" y="0"/>
          <a:ext cx="0" cy="0"/>
          <a:chOff x="0" y="0"/>
          <a:chExt cx="0" cy="0"/>
        </a:xfrm>
      </p:grpSpPr>
      <p:sp>
        <p:nvSpPr>
          <p:cNvPr id="453" name="Google Shape;453;p76"/>
          <p:cNvSpPr/>
          <p:nvPr>
            <p:ph idx="2" type="pic"/>
          </p:nvPr>
        </p:nvSpPr>
        <p:spPr>
          <a:xfrm>
            <a:off x="0" y="0"/>
            <a:ext cx="4105800" cy="5143500"/>
          </a:xfrm>
          <a:prstGeom prst="rect">
            <a:avLst/>
          </a:prstGeom>
          <a:noFill/>
          <a:ln>
            <a:noFill/>
          </a:ln>
        </p:spPr>
      </p:sp>
      <p:sp>
        <p:nvSpPr>
          <p:cNvPr id="454" name="Google Shape;454;p76"/>
          <p:cNvSpPr txBox="1"/>
          <p:nvPr>
            <p:ph type="title"/>
          </p:nvPr>
        </p:nvSpPr>
        <p:spPr>
          <a:xfrm>
            <a:off x="4526275" y="320050"/>
            <a:ext cx="4169400" cy="5670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455" name="Google Shape;455;p76"/>
          <p:cNvSpPr txBox="1"/>
          <p:nvPr>
            <p:ph idx="1" type="body"/>
          </p:nvPr>
        </p:nvSpPr>
        <p:spPr>
          <a:xfrm>
            <a:off x="4526550" y="994550"/>
            <a:ext cx="4169400" cy="31818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sz="1600"/>
            </a:lvl1pPr>
            <a:lvl2pPr indent="-330200" lvl="1" marL="914400">
              <a:spcBef>
                <a:spcPts val="800"/>
              </a:spcBef>
              <a:spcAft>
                <a:spcPts val="0"/>
              </a:spcAft>
              <a:buSzPts val="1600"/>
              <a:buChar char="○"/>
              <a:defRPr sz="1600"/>
            </a:lvl2pPr>
            <a:lvl3pPr indent="-330200" lvl="2" marL="1371600">
              <a:spcBef>
                <a:spcPts val="800"/>
              </a:spcBef>
              <a:spcAft>
                <a:spcPts val="0"/>
              </a:spcAft>
              <a:buSzPts val="1600"/>
              <a:buChar char="■"/>
              <a:defRPr sz="1600"/>
            </a:lvl3pPr>
            <a:lvl4pPr indent="-330200" lvl="3" marL="1828800">
              <a:spcBef>
                <a:spcPts val="800"/>
              </a:spcBef>
              <a:spcAft>
                <a:spcPts val="0"/>
              </a:spcAft>
              <a:buSzPts val="1600"/>
              <a:buChar char="●"/>
              <a:defRPr sz="1600"/>
            </a:lvl4pPr>
            <a:lvl5pPr indent="-330200" lvl="4" marL="2286000">
              <a:spcBef>
                <a:spcPts val="800"/>
              </a:spcBef>
              <a:spcAft>
                <a:spcPts val="0"/>
              </a:spcAft>
              <a:buSzPts val="1600"/>
              <a:buChar char="○"/>
              <a:defRPr sz="1600"/>
            </a:lvl5pPr>
            <a:lvl6pPr indent="-330200" lvl="5" marL="2743200">
              <a:spcBef>
                <a:spcPts val="800"/>
              </a:spcBef>
              <a:spcAft>
                <a:spcPts val="0"/>
              </a:spcAft>
              <a:buSzPts val="1600"/>
              <a:buChar char="■"/>
              <a:defRPr sz="1600"/>
            </a:lvl6pPr>
            <a:lvl7pPr indent="-330200" lvl="6" marL="3200400">
              <a:spcBef>
                <a:spcPts val="800"/>
              </a:spcBef>
              <a:spcAft>
                <a:spcPts val="0"/>
              </a:spcAft>
              <a:buSzPts val="1600"/>
              <a:buChar char="●"/>
              <a:defRPr sz="1600"/>
            </a:lvl7pPr>
            <a:lvl8pPr indent="-330200" lvl="7" marL="3657600">
              <a:spcBef>
                <a:spcPts val="800"/>
              </a:spcBef>
              <a:spcAft>
                <a:spcPts val="0"/>
              </a:spcAft>
              <a:buSzPts val="1600"/>
              <a:buChar char="○"/>
              <a:defRPr sz="1600"/>
            </a:lvl8pPr>
            <a:lvl9pPr indent="-330200" lvl="8" marL="4114800">
              <a:spcBef>
                <a:spcPts val="800"/>
              </a:spcBef>
              <a:spcAft>
                <a:spcPts val="800"/>
              </a:spcAft>
              <a:buSzPts val="1600"/>
              <a:buChar char="■"/>
              <a:defRPr sz="16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Text and photo slide - Left - Black">
  <p:cSld name="CUSTOM_23_1_1_1_1_2_1_1_1_2_1">
    <p:bg>
      <p:bgPr>
        <a:solidFill>
          <a:schemeClr val="dk1"/>
        </a:solidFill>
      </p:bgPr>
    </p:bg>
    <p:spTree>
      <p:nvGrpSpPr>
        <p:cNvPr id="456" name="Shape 456"/>
        <p:cNvGrpSpPr/>
        <p:nvPr/>
      </p:nvGrpSpPr>
      <p:grpSpPr>
        <a:xfrm>
          <a:off x="0" y="0"/>
          <a:ext cx="0" cy="0"/>
          <a:chOff x="0" y="0"/>
          <a:chExt cx="0" cy="0"/>
        </a:xfrm>
      </p:grpSpPr>
      <p:sp>
        <p:nvSpPr>
          <p:cNvPr id="457" name="Google Shape;457;p77"/>
          <p:cNvSpPr/>
          <p:nvPr>
            <p:ph idx="2" type="pic"/>
          </p:nvPr>
        </p:nvSpPr>
        <p:spPr>
          <a:xfrm>
            <a:off x="0" y="0"/>
            <a:ext cx="4105800" cy="5143500"/>
          </a:xfrm>
          <a:prstGeom prst="rect">
            <a:avLst/>
          </a:prstGeom>
          <a:noFill/>
          <a:ln>
            <a:noFill/>
          </a:ln>
        </p:spPr>
      </p:sp>
      <p:sp>
        <p:nvSpPr>
          <p:cNvPr id="458" name="Google Shape;458;p77"/>
          <p:cNvSpPr txBox="1"/>
          <p:nvPr>
            <p:ph type="title"/>
          </p:nvPr>
        </p:nvSpPr>
        <p:spPr>
          <a:xfrm>
            <a:off x="4526275" y="320050"/>
            <a:ext cx="4169400" cy="567000"/>
          </a:xfrm>
          <a:prstGeom prst="rect">
            <a:avLst/>
          </a:prstGeom>
        </p:spPr>
        <p:txBody>
          <a:bodyPr anchorCtr="0" anchor="t" bIns="0" lIns="0" spcFirstLastPara="1" rIns="0" wrap="square" tIns="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459" name="Google Shape;459;p77"/>
          <p:cNvSpPr txBox="1"/>
          <p:nvPr>
            <p:ph idx="1" type="body"/>
          </p:nvPr>
        </p:nvSpPr>
        <p:spPr>
          <a:xfrm>
            <a:off x="4526550" y="994550"/>
            <a:ext cx="4169400" cy="31818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800"/>
              </a:spcBef>
              <a:spcAft>
                <a:spcPts val="0"/>
              </a:spcAft>
              <a:buClr>
                <a:schemeClr val="lt1"/>
              </a:buClr>
              <a:buSzPts val="1600"/>
              <a:buChar char="○"/>
              <a:defRPr sz="1600">
                <a:solidFill>
                  <a:schemeClr val="lt1"/>
                </a:solidFill>
              </a:defRPr>
            </a:lvl2pPr>
            <a:lvl3pPr indent="-330200" lvl="2" marL="1371600">
              <a:spcBef>
                <a:spcPts val="800"/>
              </a:spcBef>
              <a:spcAft>
                <a:spcPts val="0"/>
              </a:spcAft>
              <a:buClr>
                <a:schemeClr val="lt1"/>
              </a:buClr>
              <a:buSzPts val="1600"/>
              <a:buChar char="■"/>
              <a:defRPr sz="1600">
                <a:solidFill>
                  <a:schemeClr val="lt1"/>
                </a:solidFill>
              </a:defRPr>
            </a:lvl3pPr>
            <a:lvl4pPr indent="-330200" lvl="3" marL="1828800">
              <a:spcBef>
                <a:spcPts val="800"/>
              </a:spcBef>
              <a:spcAft>
                <a:spcPts val="0"/>
              </a:spcAft>
              <a:buClr>
                <a:schemeClr val="lt1"/>
              </a:buClr>
              <a:buSzPts val="1600"/>
              <a:buChar char="●"/>
              <a:defRPr sz="1600">
                <a:solidFill>
                  <a:schemeClr val="lt1"/>
                </a:solidFill>
              </a:defRPr>
            </a:lvl4pPr>
            <a:lvl5pPr indent="-330200" lvl="4" marL="2286000">
              <a:spcBef>
                <a:spcPts val="800"/>
              </a:spcBef>
              <a:spcAft>
                <a:spcPts val="0"/>
              </a:spcAft>
              <a:buClr>
                <a:schemeClr val="lt1"/>
              </a:buClr>
              <a:buSzPts val="1600"/>
              <a:buChar char="○"/>
              <a:defRPr sz="1600">
                <a:solidFill>
                  <a:schemeClr val="lt1"/>
                </a:solidFill>
              </a:defRPr>
            </a:lvl5pPr>
            <a:lvl6pPr indent="-330200" lvl="5" marL="2743200">
              <a:spcBef>
                <a:spcPts val="800"/>
              </a:spcBef>
              <a:spcAft>
                <a:spcPts val="0"/>
              </a:spcAft>
              <a:buClr>
                <a:schemeClr val="lt1"/>
              </a:buClr>
              <a:buSzPts val="1600"/>
              <a:buChar char="■"/>
              <a:defRPr sz="1600">
                <a:solidFill>
                  <a:schemeClr val="lt1"/>
                </a:solidFill>
              </a:defRPr>
            </a:lvl6pPr>
            <a:lvl7pPr indent="-330200" lvl="6" marL="3200400">
              <a:spcBef>
                <a:spcPts val="800"/>
              </a:spcBef>
              <a:spcAft>
                <a:spcPts val="0"/>
              </a:spcAft>
              <a:buClr>
                <a:schemeClr val="lt1"/>
              </a:buClr>
              <a:buSzPts val="1600"/>
              <a:buChar char="●"/>
              <a:defRPr sz="1600">
                <a:solidFill>
                  <a:schemeClr val="lt1"/>
                </a:solidFill>
              </a:defRPr>
            </a:lvl7pPr>
            <a:lvl8pPr indent="-330200" lvl="7" marL="3657600">
              <a:spcBef>
                <a:spcPts val="800"/>
              </a:spcBef>
              <a:spcAft>
                <a:spcPts val="0"/>
              </a:spcAft>
              <a:buClr>
                <a:schemeClr val="lt1"/>
              </a:buClr>
              <a:buSzPts val="1600"/>
              <a:buChar char="○"/>
              <a:defRPr sz="1600">
                <a:solidFill>
                  <a:schemeClr val="lt1"/>
                </a:solidFill>
              </a:defRPr>
            </a:lvl8pPr>
            <a:lvl9pPr indent="-330200" lvl="8" marL="4114800">
              <a:spcBef>
                <a:spcPts val="800"/>
              </a:spcBef>
              <a:spcAft>
                <a:spcPts val="800"/>
              </a:spcAft>
              <a:buClr>
                <a:schemeClr val="lt1"/>
              </a:buClr>
              <a:buSzPts val="1600"/>
              <a:buChar char="■"/>
              <a:defRPr sz="1600">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ext and photo slide - Right - Gold">
  <p:cSld name="CUSTOM_22_1_1_1_1_1_1_1_1_1_2">
    <p:spTree>
      <p:nvGrpSpPr>
        <p:cNvPr id="460" name="Shape 460"/>
        <p:cNvGrpSpPr/>
        <p:nvPr/>
      </p:nvGrpSpPr>
      <p:grpSpPr>
        <a:xfrm>
          <a:off x="0" y="0"/>
          <a:ext cx="0" cy="0"/>
          <a:chOff x="0" y="0"/>
          <a:chExt cx="0" cy="0"/>
        </a:xfrm>
      </p:grpSpPr>
      <p:sp>
        <p:nvSpPr>
          <p:cNvPr id="461" name="Google Shape;461;p78"/>
          <p:cNvSpPr/>
          <p:nvPr/>
        </p:nvSpPr>
        <p:spPr>
          <a:xfrm>
            <a:off x="457200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8"/>
          <p:cNvSpPr/>
          <p:nvPr>
            <p:ph idx="2" type="pic"/>
          </p:nvPr>
        </p:nvSpPr>
        <p:spPr>
          <a:xfrm>
            <a:off x="5020050" y="484925"/>
            <a:ext cx="3675900" cy="4160100"/>
          </a:xfrm>
          <a:prstGeom prst="rect">
            <a:avLst/>
          </a:prstGeom>
          <a:noFill/>
          <a:ln>
            <a:noFill/>
          </a:ln>
        </p:spPr>
      </p:sp>
      <p:sp>
        <p:nvSpPr>
          <p:cNvPr id="463" name="Google Shape;463;p78"/>
          <p:cNvSpPr txBox="1"/>
          <p:nvPr>
            <p:ph type="title"/>
          </p:nvPr>
        </p:nvSpPr>
        <p:spPr>
          <a:xfrm>
            <a:off x="420625" y="633350"/>
            <a:ext cx="37764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464" name="Google Shape;464;p78"/>
          <p:cNvSpPr txBox="1"/>
          <p:nvPr>
            <p:ph idx="1" type="body"/>
          </p:nvPr>
        </p:nvSpPr>
        <p:spPr>
          <a:xfrm>
            <a:off x="420900" y="1103325"/>
            <a:ext cx="37764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465" name="Google Shape;465;p78"/>
          <p:cNvSpPr txBox="1"/>
          <p:nvPr>
            <p:ph idx="3" type="subTitle"/>
          </p:nvPr>
        </p:nvSpPr>
        <p:spPr>
          <a:xfrm>
            <a:off x="422350" y="320050"/>
            <a:ext cx="37764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ext and photo slide - Right - Maroon">
  <p:cSld name="CUSTOM_22_1_1_1_1_1_1_1_1_1_4">
    <p:spTree>
      <p:nvGrpSpPr>
        <p:cNvPr id="466" name="Shape 466"/>
        <p:cNvGrpSpPr/>
        <p:nvPr/>
      </p:nvGrpSpPr>
      <p:grpSpPr>
        <a:xfrm>
          <a:off x="0" y="0"/>
          <a:ext cx="0" cy="0"/>
          <a:chOff x="0" y="0"/>
          <a:chExt cx="0" cy="0"/>
        </a:xfrm>
      </p:grpSpPr>
      <p:sp>
        <p:nvSpPr>
          <p:cNvPr id="467" name="Google Shape;467;p79"/>
          <p:cNvSpPr/>
          <p:nvPr/>
        </p:nvSpPr>
        <p:spPr>
          <a:xfrm>
            <a:off x="4572000" y="-50"/>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9"/>
          <p:cNvSpPr/>
          <p:nvPr>
            <p:ph idx="2" type="pic"/>
          </p:nvPr>
        </p:nvSpPr>
        <p:spPr>
          <a:xfrm>
            <a:off x="5020050" y="484925"/>
            <a:ext cx="3675900" cy="4160100"/>
          </a:xfrm>
          <a:prstGeom prst="rect">
            <a:avLst/>
          </a:prstGeom>
          <a:noFill/>
          <a:ln>
            <a:noFill/>
          </a:ln>
        </p:spPr>
      </p:sp>
      <p:sp>
        <p:nvSpPr>
          <p:cNvPr id="469" name="Google Shape;469;p79"/>
          <p:cNvSpPr txBox="1"/>
          <p:nvPr>
            <p:ph type="title"/>
          </p:nvPr>
        </p:nvSpPr>
        <p:spPr>
          <a:xfrm>
            <a:off x="420625" y="633350"/>
            <a:ext cx="37764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470" name="Google Shape;470;p79"/>
          <p:cNvSpPr txBox="1"/>
          <p:nvPr>
            <p:ph idx="1" type="body"/>
          </p:nvPr>
        </p:nvSpPr>
        <p:spPr>
          <a:xfrm>
            <a:off x="420900" y="1103325"/>
            <a:ext cx="37764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471" name="Google Shape;471;p79"/>
          <p:cNvSpPr txBox="1"/>
          <p:nvPr>
            <p:ph idx="3" type="subTitle"/>
          </p:nvPr>
        </p:nvSpPr>
        <p:spPr>
          <a:xfrm>
            <a:off x="422350" y="320050"/>
            <a:ext cx="37764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ext and photo slide - Left - Gold">
  <p:cSld name="CUSTOM_23_1_1_1_1_1_1_1_1_1_3">
    <p:spTree>
      <p:nvGrpSpPr>
        <p:cNvPr id="472" name="Shape 472"/>
        <p:cNvGrpSpPr/>
        <p:nvPr/>
      </p:nvGrpSpPr>
      <p:grpSpPr>
        <a:xfrm>
          <a:off x="0" y="0"/>
          <a:ext cx="0" cy="0"/>
          <a:chOff x="0" y="0"/>
          <a:chExt cx="0" cy="0"/>
        </a:xfrm>
      </p:grpSpPr>
      <p:sp>
        <p:nvSpPr>
          <p:cNvPr id="473" name="Google Shape;473;p80"/>
          <p:cNvSpPr/>
          <p:nvPr/>
        </p:nvSpPr>
        <p:spPr>
          <a:xfrm>
            <a:off x="0" y="-5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0"/>
          <p:cNvSpPr/>
          <p:nvPr>
            <p:ph idx="2" type="pic"/>
          </p:nvPr>
        </p:nvSpPr>
        <p:spPr>
          <a:xfrm>
            <a:off x="448050" y="484925"/>
            <a:ext cx="3675900" cy="4160100"/>
          </a:xfrm>
          <a:prstGeom prst="rect">
            <a:avLst/>
          </a:prstGeom>
          <a:noFill/>
          <a:ln>
            <a:noFill/>
          </a:ln>
        </p:spPr>
      </p:sp>
      <p:sp>
        <p:nvSpPr>
          <p:cNvPr id="475" name="Google Shape;475;p80"/>
          <p:cNvSpPr txBox="1"/>
          <p:nvPr>
            <p:ph type="title"/>
          </p:nvPr>
        </p:nvSpPr>
        <p:spPr>
          <a:xfrm>
            <a:off x="4917825" y="633350"/>
            <a:ext cx="37764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476" name="Google Shape;476;p80"/>
          <p:cNvSpPr txBox="1"/>
          <p:nvPr>
            <p:ph idx="1" type="body"/>
          </p:nvPr>
        </p:nvSpPr>
        <p:spPr>
          <a:xfrm>
            <a:off x="4918100" y="1103325"/>
            <a:ext cx="37764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477" name="Google Shape;477;p80"/>
          <p:cNvSpPr txBox="1"/>
          <p:nvPr>
            <p:ph idx="3" type="subTitle"/>
          </p:nvPr>
        </p:nvSpPr>
        <p:spPr>
          <a:xfrm>
            <a:off x="4919550" y="320050"/>
            <a:ext cx="37764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itle slide - Black">
  <p:cSld name="CUSTOM_19_1_3">
    <p:bg>
      <p:bgPr>
        <a:solidFill>
          <a:schemeClr val="dk1"/>
        </a:solidFill>
      </p:bgPr>
    </p:bg>
    <p:spTree>
      <p:nvGrpSpPr>
        <p:cNvPr id="40" name="Shape 40"/>
        <p:cNvGrpSpPr/>
        <p:nvPr/>
      </p:nvGrpSpPr>
      <p:grpSpPr>
        <a:xfrm>
          <a:off x="0" y="0"/>
          <a:ext cx="0" cy="0"/>
          <a:chOff x="0" y="0"/>
          <a:chExt cx="0" cy="0"/>
        </a:xfrm>
      </p:grpSpPr>
      <p:sp>
        <p:nvSpPr>
          <p:cNvPr id="41" name="Google Shape;41;p9"/>
          <p:cNvSpPr txBox="1"/>
          <p:nvPr>
            <p:ph type="ctrTitle"/>
          </p:nvPr>
        </p:nvSpPr>
        <p:spPr>
          <a:xfrm>
            <a:off x="420625" y="994550"/>
            <a:ext cx="8275200" cy="3181800"/>
          </a:xfrm>
          <a:prstGeom prst="rect">
            <a:avLst/>
          </a:prstGeom>
        </p:spPr>
        <p:txBody>
          <a:bodyPr anchorCtr="0" anchor="t" bIns="0" lIns="0" spcFirstLastPara="1" rIns="0" wrap="square" tIns="0">
            <a:sp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p:txBody>
      </p:sp>
      <p:sp>
        <p:nvSpPr>
          <p:cNvPr id="42" name="Google Shape;42;p9"/>
          <p:cNvSpPr txBox="1"/>
          <p:nvPr>
            <p:ph idx="1" type="subTitle"/>
          </p:nvPr>
        </p:nvSpPr>
        <p:spPr>
          <a:xfrm>
            <a:off x="420625" y="629875"/>
            <a:ext cx="8275200" cy="2571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1600"/>
              <a:buNone/>
              <a:defRPr b="1" sz="1600">
                <a:highlight>
                  <a:schemeClr val="accen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p:txBody>
      </p:sp>
      <p:pic>
        <p:nvPicPr>
          <p:cNvPr id="43" name="Google Shape;43;p9"/>
          <p:cNvPicPr preferRelativeResize="0"/>
          <p:nvPr/>
        </p:nvPicPr>
        <p:blipFill rotWithShape="1">
          <a:blip r:embed="rId2">
            <a:alphaModFix/>
          </a:blip>
          <a:srcRect b="11223" l="0" r="0" t="11215"/>
          <a:stretch/>
        </p:blipFill>
        <p:spPr>
          <a:xfrm>
            <a:off x="6460548" y="4378866"/>
            <a:ext cx="2508149" cy="53928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Text and photo slide - Left - Maroon">
  <p:cSld name="CUSTOM_23_1_1_1_1_1_1_1_1_1_3_2">
    <p:spTree>
      <p:nvGrpSpPr>
        <p:cNvPr id="478" name="Shape 478"/>
        <p:cNvGrpSpPr/>
        <p:nvPr/>
      </p:nvGrpSpPr>
      <p:grpSpPr>
        <a:xfrm>
          <a:off x="0" y="0"/>
          <a:ext cx="0" cy="0"/>
          <a:chOff x="0" y="0"/>
          <a:chExt cx="0" cy="0"/>
        </a:xfrm>
      </p:grpSpPr>
      <p:sp>
        <p:nvSpPr>
          <p:cNvPr id="479" name="Google Shape;479;p81"/>
          <p:cNvSpPr/>
          <p:nvPr/>
        </p:nvSpPr>
        <p:spPr>
          <a:xfrm>
            <a:off x="0" y="-50"/>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1"/>
          <p:cNvSpPr/>
          <p:nvPr>
            <p:ph idx="2" type="pic"/>
          </p:nvPr>
        </p:nvSpPr>
        <p:spPr>
          <a:xfrm>
            <a:off x="448050" y="484925"/>
            <a:ext cx="3675900" cy="4160100"/>
          </a:xfrm>
          <a:prstGeom prst="rect">
            <a:avLst/>
          </a:prstGeom>
          <a:noFill/>
          <a:ln>
            <a:noFill/>
          </a:ln>
        </p:spPr>
      </p:sp>
      <p:sp>
        <p:nvSpPr>
          <p:cNvPr id="481" name="Google Shape;481;p81"/>
          <p:cNvSpPr txBox="1"/>
          <p:nvPr>
            <p:ph type="title"/>
          </p:nvPr>
        </p:nvSpPr>
        <p:spPr>
          <a:xfrm>
            <a:off x="4917825" y="633350"/>
            <a:ext cx="37764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482" name="Google Shape;482;p81"/>
          <p:cNvSpPr txBox="1"/>
          <p:nvPr>
            <p:ph idx="1" type="body"/>
          </p:nvPr>
        </p:nvSpPr>
        <p:spPr>
          <a:xfrm>
            <a:off x="4918100" y="1103325"/>
            <a:ext cx="37764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483" name="Google Shape;483;p81"/>
          <p:cNvSpPr txBox="1"/>
          <p:nvPr>
            <p:ph idx="3" type="subTitle"/>
          </p:nvPr>
        </p:nvSpPr>
        <p:spPr>
          <a:xfrm>
            <a:off x="4919550" y="320050"/>
            <a:ext cx="37764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Text and photo slide - Gray">
  <p:cSld name="CUSTOM_23_1_1_1_1_1_1_1_1_2">
    <p:spTree>
      <p:nvGrpSpPr>
        <p:cNvPr id="484" name="Shape 484"/>
        <p:cNvGrpSpPr/>
        <p:nvPr/>
      </p:nvGrpSpPr>
      <p:grpSpPr>
        <a:xfrm>
          <a:off x="0" y="0"/>
          <a:ext cx="0" cy="0"/>
          <a:chOff x="0" y="0"/>
          <a:chExt cx="0" cy="0"/>
        </a:xfrm>
      </p:grpSpPr>
      <p:sp>
        <p:nvSpPr>
          <p:cNvPr id="485" name="Google Shape;485;p82"/>
          <p:cNvSpPr/>
          <p:nvPr/>
        </p:nvSpPr>
        <p:spPr>
          <a:xfrm>
            <a:off x="3776475" y="-2275"/>
            <a:ext cx="53676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2"/>
          <p:cNvSpPr/>
          <p:nvPr>
            <p:ph idx="2" type="pic"/>
          </p:nvPr>
        </p:nvSpPr>
        <p:spPr>
          <a:xfrm>
            <a:off x="420625" y="320050"/>
            <a:ext cx="2935200" cy="4508100"/>
          </a:xfrm>
          <a:prstGeom prst="rect">
            <a:avLst/>
          </a:prstGeom>
          <a:noFill/>
          <a:ln>
            <a:noFill/>
          </a:ln>
        </p:spPr>
      </p:sp>
      <p:sp>
        <p:nvSpPr>
          <p:cNvPr id="487" name="Google Shape;487;p82"/>
          <p:cNvSpPr txBox="1"/>
          <p:nvPr>
            <p:ph type="title"/>
          </p:nvPr>
        </p:nvSpPr>
        <p:spPr>
          <a:xfrm>
            <a:off x="4197100" y="633350"/>
            <a:ext cx="44967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488" name="Google Shape;488;p82"/>
          <p:cNvSpPr txBox="1"/>
          <p:nvPr>
            <p:ph idx="1" type="body"/>
          </p:nvPr>
        </p:nvSpPr>
        <p:spPr>
          <a:xfrm>
            <a:off x="4197427" y="1103325"/>
            <a:ext cx="44967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489" name="Google Shape;489;p82"/>
          <p:cNvSpPr txBox="1"/>
          <p:nvPr>
            <p:ph idx="3" type="subTitle"/>
          </p:nvPr>
        </p:nvSpPr>
        <p:spPr>
          <a:xfrm>
            <a:off x="4199154" y="320050"/>
            <a:ext cx="44967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Text and photo slide - Gold">
  <p:cSld name="CUSTOM_23_1_1_1_1_1_1_1_1_2_3">
    <p:spTree>
      <p:nvGrpSpPr>
        <p:cNvPr id="490" name="Shape 490"/>
        <p:cNvGrpSpPr/>
        <p:nvPr/>
      </p:nvGrpSpPr>
      <p:grpSpPr>
        <a:xfrm>
          <a:off x="0" y="0"/>
          <a:ext cx="0" cy="0"/>
          <a:chOff x="0" y="0"/>
          <a:chExt cx="0" cy="0"/>
        </a:xfrm>
      </p:grpSpPr>
      <p:sp>
        <p:nvSpPr>
          <p:cNvPr id="491" name="Google Shape;491;p83"/>
          <p:cNvSpPr/>
          <p:nvPr/>
        </p:nvSpPr>
        <p:spPr>
          <a:xfrm>
            <a:off x="3776475" y="-2275"/>
            <a:ext cx="53676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3"/>
          <p:cNvSpPr/>
          <p:nvPr>
            <p:ph idx="2" type="pic"/>
          </p:nvPr>
        </p:nvSpPr>
        <p:spPr>
          <a:xfrm>
            <a:off x="420625" y="320050"/>
            <a:ext cx="2935200" cy="4508100"/>
          </a:xfrm>
          <a:prstGeom prst="rect">
            <a:avLst/>
          </a:prstGeom>
          <a:noFill/>
          <a:ln>
            <a:noFill/>
          </a:ln>
        </p:spPr>
      </p:sp>
      <p:sp>
        <p:nvSpPr>
          <p:cNvPr id="493" name="Google Shape;493;p83"/>
          <p:cNvSpPr txBox="1"/>
          <p:nvPr>
            <p:ph type="title"/>
          </p:nvPr>
        </p:nvSpPr>
        <p:spPr>
          <a:xfrm>
            <a:off x="4197100" y="633350"/>
            <a:ext cx="44967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494" name="Google Shape;494;p83"/>
          <p:cNvSpPr txBox="1"/>
          <p:nvPr>
            <p:ph idx="1" type="body"/>
          </p:nvPr>
        </p:nvSpPr>
        <p:spPr>
          <a:xfrm>
            <a:off x="4197427" y="1103325"/>
            <a:ext cx="44967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495" name="Google Shape;495;p83"/>
          <p:cNvSpPr txBox="1"/>
          <p:nvPr>
            <p:ph idx="3" type="subTitle"/>
          </p:nvPr>
        </p:nvSpPr>
        <p:spPr>
          <a:xfrm>
            <a:off x="4199154" y="320050"/>
            <a:ext cx="4496700" cy="2286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1600"/>
              <a:buNone/>
              <a:defRPr b="1" sz="1600">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Text and photo slide - Black">
  <p:cSld name="CUSTOM_23_1_1_1_1_1_1_1_1_2_2">
    <p:spTree>
      <p:nvGrpSpPr>
        <p:cNvPr id="496" name="Shape 496"/>
        <p:cNvGrpSpPr/>
        <p:nvPr/>
      </p:nvGrpSpPr>
      <p:grpSpPr>
        <a:xfrm>
          <a:off x="0" y="0"/>
          <a:ext cx="0" cy="0"/>
          <a:chOff x="0" y="0"/>
          <a:chExt cx="0" cy="0"/>
        </a:xfrm>
      </p:grpSpPr>
      <p:sp>
        <p:nvSpPr>
          <p:cNvPr id="497" name="Google Shape;497;p84"/>
          <p:cNvSpPr/>
          <p:nvPr/>
        </p:nvSpPr>
        <p:spPr>
          <a:xfrm>
            <a:off x="3776475" y="-2275"/>
            <a:ext cx="53676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4"/>
          <p:cNvSpPr/>
          <p:nvPr>
            <p:ph idx="2" type="pic"/>
          </p:nvPr>
        </p:nvSpPr>
        <p:spPr>
          <a:xfrm>
            <a:off x="420625" y="320050"/>
            <a:ext cx="2935200" cy="4508100"/>
          </a:xfrm>
          <a:prstGeom prst="rect">
            <a:avLst/>
          </a:prstGeom>
          <a:noFill/>
          <a:ln>
            <a:noFill/>
          </a:ln>
        </p:spPr>
      </p:sp>
      <p:sp>
        <p:nvSpPr>
          <p:cNvPr id="499" name="Google Shape;499;p84"/>
          <p:cNvSpPr txBox="1"/>
          <p:nvPr>
            <p:ph type="title"/>
          </p:nvPr>
        </p:nvSpPr>
        <p:spPr>
          <a:xfrm>
            <a:off x="4197100" y="633350"/>
            <a:ext cx="4496700" cy="436500"/>
          </a:xfrm>
          <a:prstGeom prst="rect">
            <a:avLst/>
          </a:prstGeom>
        </p:spPr>
        <p:txBody>
          <a:bodyPr anchorCtr="0" anchor="t" bIns="0" lIns="0" spcFirstLastPara="1" rIns="0" wrap="square" tIns="0">
            <a:sp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p:txBody>
      </p:sp>
      <p:sp>
        <p:nvSpPr>
          <p:cNvPr id="500" name="Google Shape;500;p84"/>
          <p:cNvSpPr txBox="1"/>
          <p:nvPr>
            <p:ph idx="1" type="body"/>
          </p:nvPr>
        </p:nvSpPr>
        <p:spPr>
          <a:xfrm>
            <a:off x="4197427" y="1103325"/>
            <a:ext cx="4496700" cy="3073200"/>
          </a:xfrm>
          <a:prstGeom prst="rect">
            <a:avLst/>
          </a:prstGeom>
        </p:spPr>
        <p:txBody>
          <a:bodyPr anchorCtr="0" anchor="t" bIns="0" lIns="0" spcFirstLastPara="1" rIns="0" wrap="square" tIns="0">
            <a:normAutofit/>
          </a:bodyPr>
          <a:lstStyle>
            <a:lvl1pPr indent="-330200" lvl="0" marL="457200">
              <a:spcBef>
                <a:spcPts val="0"/>
              </a:spcBef>
              <a:spcAft>
                <a:spcPts val="0"/>
              </a:spcAft>
              <a:buClr>
                <a:schemeClr val="lt1"/>
              </a:buClr>
              <a:buSzPts val="1600"/>
              <a:buChar char="●"/>
              <a:defRPr>
                <a:solidFill>
                  <a:schemeClr val="lt1"/>
                </a:solidFill>
              </a:defRPr>
            </a:lvl1pPr>
            <a:lvl2pPr indent="-330200" lvl="1" marL="914400">
              <a:spcBef>
                <a:spcPts val="800"/>
              </a:spcBef>
              <a:spcAft>
                <a:spcPts val="0"/>
              </a:spcAft>
              <a:buClr>
                <a:schemeClr val="lt1"/>
              </a:buClr>
              <a:buSzPts val="1600"/>
              <a:buChar char="○"/>
              <a:defRPr>
                <a:solidFill>
                  <a:schemeClr val="lt1"/>
                </a:solidFill>
              </a:defRPr>
            </a:lvl2pPr>
            <a:lvl3pPr indent="-330200" lvl="2" marL="1371600">
              <a:spcBef>
                <a:spcPts val="800"/>
              </a:spcBef>
              <a:spcAft>
                <a:spcPts val="0"/>
              </a:spcAft>
              <a:buClr>
                <a:schemeClr val="lt1"/>
              </a:buClr>
              <a:buSzPts val="1600"/>
              <a:buChar char="■"/>
              <a:defRPr>
                <a:solidFill>
                  <a:schemeClr val="lt1"/>
                </a:solidFill>
              </a:defRPr>
            </a:lvl3pPr>
            <a:lvl4pPr indent="-330200" lvl="3" marL="1828800">
              <a:spcBef>
                <a:spcPts val="800"/>
              </a:spcBef>
              <a:spcAft>
                <a:spcPts val="0"/>
              </a:spcAft>
              <a:buClr>
                <a:schemeClr val="lt1"/>
              </a:buClr>
              <a:buSzPts val="1600"/>
              <a:buChar char="●"/>
              <a:defRPr>
                <a:solidFill>
                  <a:schemeClr val="lt1"/>
                </a:solidFill>
              </a:defRPr>
            </a:lvl4pPr>
            <a:lvl5pPr indent="-330200" lvl="4" marL="2286000">
              <a:spcBef>
                <a:spcPts val="800"/>
              </a:spcBef>
              <a:spcAft>
                <a:spcPts val="0"/>
              </a:spcAft>
              <a:buClr>
                <a:schemeClr val="lt1"/>
              </a:buClr>
              <a:buSzPts val="1600"/>
              <a:buChar char="○"/>
              <a:defRPr>
                <a:solidFill>
                  <a:schemeClr val="lt1"/>
                </a:solidFill>
              </a:defRPr>
            </a:lvl5pPr>
            <a:lvl6pPr indent="-330200" lvl="5" marL="2743200">
              <a:spcBef>
                <a:spcPts val="800"/>
              </a:spcBef>
              <a:spcAft>
                <a:spcPts val="0"/>
              </a:spcAft>
              <a:buClr>
                <a:schemeClr val="lt1"/>
              </a:buClr>
              <a:buSzPts val="1600"/>
              <a:buChar char="■"/>
              <a:defRPr>
                <a:solidFill>
                  <a:schemeClr val="lt1"/>
                </a:solidFill>
              </a:defRPr>
            </a:lvl6pPr>
            <a:lvl7pPr indent="-330200" lvl="6" marL="3200400">
              <a:spcBef>
                <a:spcPts val="800"/>
              </a:spcBef>
              <a:spcAft>
                <a:spcPts val="0"/>
              </a:spcAft>
              <a:buClr>
                <a:schemeClr val="lt1"/>
              </a:buClr>
              <a:buSzPts val="1600"/>
              <a:buChar char="●"/>
              <a:defRPr>
                <a:solidFill>
                  <a:schemeClr val="lt1"/>
                </a:solidFill>
              </a:defRPr>
            </a:lvl7pPr>
            <a:lvl8pPr indent="-330200" lvl="7" marL="3657600">
              <a:spcBef>
                <a:spcPts val="800"/>
              </a:spcBef>
              <a:spcAft>
                <a:spcPts val="0"/>
              </a:spcAft>
              <a:buClr>
                <a:schemeClr val="lt1"/>
              </a:buClr>
              <a:buSzPts val="1600"/>
              <a:buChar char="○"/>
              <a:defRPr>
                <a:solidFill>
                  <a:schemeClr val="lt1"/>
                </a:solidFill>
              </a:defRPr>
            </a:lvl8pPr>
            <a:lvl9pPr indent="-330200" lvl="8" marL="4114800">
              <a:spcBef>
                <a:spcPts val="800"/>
              </a:spcBef>
              <a:spcAft>
                <a:spcPts val="800"/>
              </a:spcAft>
              <a:buClr>
                <a:schemeClr val="lt1"/>
              </a:buClr>
              <a:buSzPts val="1600"/>
              <a:buChar char="■"/>
              <a:defRPr>
                <a:solidFill>
                  <a:schemeClr val="lt1"/>
                </a:solidFill>
              </a:defRPr>
            </a:lvl9pPr>
          </a:lstStyle>
          <a:p/>
        </p:txBody>
      </p:sp>
      <p:sp>
        <p:nvSpPr>
          <p:cNvPr id="501" name="Google Shape;501;p84"/>
          <p:cNvSpPr txBox="1"/>
          <p:nvPr>
            <p:ph idx="3" type="subTitle"/>
          </p:nvPr>
        </p:nvSpPr>
        <p:spPr>
          <a:xfrm>
            <a:off x="4199154" y="320050"/>
            <a:ext cx="44967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Text and photo slide - White">
  <p:cSld name="CUSTOM_23_1_1_1_1_1_1_1_1_1_2">
    <p:spTree>
      <p:nvGrpSpPr>
        <p:cNvPr id="502" name="Shape 502"/>
        <p:cNvGrpSpPr/>
        <p:nvPr/>
      </p:nvGrpSpPr>
      <p:grpSpPr>
        <a:xfrm>
          <a:off x="0" y="0"/>
          <a:ext cx="0" cy="0"/>
          <a:chOff x="0" y="0"/>
          <a:chExt cx="0" cy="0"/>
        </a:xfrm>
      </p:grpSpPr>
      <p:sp>
        <p:nvSpPr>
          <p:cNvPr id="503" name="Google Shape;503;p85"/>
          <p:cNvSpPr/>
          <p:nvPr>
            <p:ph idx="2" type="pic"/>
          </p:nvPr>
        </p:nvSpPr>
        <p:spPr>
          <a:xfrm>
            <a:off x="740675" y="990300"/>
            <a:ext cx="2194500" cy="2218800"/>
          </a:xfrm>
          <a:prstGeom prst="rect">
            <a:avLst/>
          </a:prstGeom>
          <a:noFill/>
          <a:ln>
            <a:noFill/>
          </a:ln>
        </p:spPr>
      </p:sp>
      <p:sp>
        <p:nvSpPr>
          <p:cNvPr id="504" name="Google Shape;504;p85"/>
          <p:cNvSpPr txBox="1"/>
          <p:nvPr>
            <p:ph type="title"/>
          </p:nvPr>
        </p:nvSpPr>
        <p:spPr>
          <a:xfrm>
            <a:off x="3776475" y="995350"/>
            <a:ext cx="49194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1000"/>
              <a:buNone/>
              <a:defRPr sz="4400"/>
            </a:lvl1pPr>
            <a:lvl2pPr lvl="1" algn="l">
              <a:lnSpc>
                <a:spcPct val="90000"/>
              </a:lnSpc>
              <a:spcBef>
                <a:spcPts val="80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05" name="Google Shape;505;p85"/>
          <p:cNvSpPr txBox="1"/>
          <p:nvPr>
            <p:ph idx="1" type="subTitle"/>
          </p:nvPr>
        </p:nvSpPr>
        <p:spPr>
          <a:xfrm>
            <a:off x="3776475" y="640675"/>
            <a:ext cx="49194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06" name="Google Shape;506;p85"/>
          <p:cNvSpPr txBox="1"/>
          <p:nvPr>
            <p:ph idx="3" type="body"/>
          </p:nvPr>
        </p:nvSpPr>
        <p:spPr>
          <a:xfrm>
            <a:off x="3776475" y="1735875"/>
            <a:ext cx="4919400" cy="2440500"/>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chemeClr val="dk1"/>
              </a:buClr>
              <a:buSzPts val="1600"/>
              <a:buNone/>
              <a:defRPr b="1">
                <a:solidFill>
                  <a:schemeClr val="dk1"/>
                </a:solidFill>
              </a:defRPr>
            </a:lvl1pPr>
            <a:lvl2pPr indent="-228600" lvl="1" marL="914400" algn="l">
              <a:lnSpc>
                <a:spcPct val="115000"/>
              </a:lnSpc>
              <a:spcBef>
                <a:spcPts val="400"/>
              </a:spcBef>
              <a:spcAft>
                <a:spcPts val="0"/>
              </a:spcAft>
              <a:buClr>
                <a:schemeClr val="dk1"/>
              </a:buClr>
              <a:buSzPts val="1600"/>
              <a:buNone/>
              <a:defRPr b="1">
                <a:solidFill>
                  <a:schemeClr val="dk1"/>
                </a:solidFill>
              </a:defRPr>
            </a:lvl2pPr>
            <a:lvl3pPr indent="-228600" lvl="2" marL="1371600" algn="l">
              <a:lnSpc>
                <a:spcPct val="115000"/>
              </a:lnSpc>
              <a:spcBef>
                <a:spcPts val="400"/>
              </a:spcBef>
              <a:spcAft>
                <a:spcPts val="0"/>
              </a:spcAft>
              <a:buClr>
                <a:schemeClr val="dk1"/>
              </a:buClr>
              <a:buSzPts val="1600"/>
              <a:buNone/>
              <a:defRPr b="1">
                <a:solidFill>
                  <a:schemeClr val="dk1"/>
                </a:solidFill>
              </a:defRPr>
            </a:lvl3pPr>
            <a:lvl4pPr indent="-228600" lvl="3" marL="1828800" algn="l">
              <a:lnSpc>
                <a:spcPct val="115000"/>
              </a:lnSpc>
              <a:spcBef>
                <a:spcPts val="400"/>
              </a:spcBef>
              <a:spcAft>
                <a:spcPts val="0"/>
              </a:spcAft>
              <a:buClr>
                <a:schemeClr val="dk1"/>
              </a:buClr>
              <a:buSzPts val="1600"/>
              <a:buNone/>
              <a:defRPr b="1">
                <a:solidFill>
                  <a:schemeClr val="dk1"/>
                </a:solidFill>
              </a:defRPr>
            </a:lvl4pPr>
            <a:lvl5pPr indent="-228600" lvl="4" marL="2286000" algn="l">
              <a:lnSpc>
                <a:spcPct val="115000"/>
              </a:lnSpc>
              <a:spcBef>
                <a:spcPts val="400"/>
              </a:spcBef>
              <a:spcAft>
                <a:spcPts val="0"/>
              </a:spcAft>
              <a:buClr>
                <a:schemeClr val="dk1"/>
              </a:buClr>
              <a:buSzPts val="1600"/>
              <a:buNone/>
              <a:defRPr b="1">
                <a:solidFill>
                  <a:schemeClr val="dk1"/>
                </a:solidFill>
              </a:defRPr>
            </a:lvl5pPr>
            <a:lvl6pPr indent="-228600" lvl="5" marL="2743200" algn="l">
              <a:lnSpc>
                <a:spcPct val="115000"/>
              </a:lnSpc>
              <a:spcBef>
                <a:spcPts val="400"/>
              </a:spcBef>
              <a:spcAft>
                <a:spcPts val="0"/>
              </a:spcAft>
              <a:buClr>
                <a:schemeClr val="dk1"/>
              </a:buClr>
              <a:buSzPts val="1600"/>
              <a:buNone/>
              <a:defRPr b="1">
                <a:solidFill>
                  <a:schemeClr val="dk1"/>
                </a:solidFill>
              </a:defRPr>
            </a:lvl6pPr>
            <a:lvl7pPr indent="-228600" lvl="6" marL="3200400" algn="l">
              <a:lnSpc>
                <a:spcPct val="115000"/>
              </a:lnSpc>
              <a:spcBef>
                <a:spcPts val="400"/>
              </a:spcBef>
              <a:spcAft>
                <a:spcPts val="0"/>
              </a:spcAft>
              <a:buClr>
                <a:schemeClr val="dk1"/>
              </a:buClr>
              <a:buSzPts val="1600"/>
              <a:buNone/>
              <a:defRPr b="1">
                <a:solidFill>
                  <a:schemeClr val="dk1"/>
                </a:solidFill>
              </a:defRPr>
            </a:lvl7pPr>
            <a:lvl8pPr indent="-228600" lvl="7" marL="3657600" algn="l">
              <a:lnSpc>
                <a:spcPct val="115000"/>
              </a:lnSpc>
              <a:spcBef>
                <a:spcPts val="400"/>
              </a:spcBef>
              <a:spcAft>
                <a:spcPts val="0"/>
              </a:spcAft>
              <a:buClr>
                <a:schemeClr val="dk1"/>
              </a:buClr>
              <a:buSzPts val="1600"/>
              <a:buNone/>
              <a:defRPr b="1">
                <a:solidFill>
                  <a:schemeClr val="dk1"/>
                </a:solidFill>
              </a:defRPr>
            </a:lvl8pPr>
            <a:lvl9pPr indent="-228600" lvl="8" marL="4114800" algn="l">
              <a:lnSpc>
                <a:spcPct val="115000"/>
              </a:lnSpc>
              <a:spcBef>
                <a:spcPts val="400"/>
              </a:spcBef>
              <a:spcAft>
                <a:spcPts val="400"/>
              </a:spcAft>
              <a:buClr>
                <a:schemeClr val="dk1"/>
              </a:buClr>
              <a:buSzPts val="1600"/>
              <a:buNone/>
              <a:defRPr b="1">
                <a:solidFill>
                  <a:schemeClr val="dk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Text and photo slide - Black">
  <p:cSld name="CUSTOM_23_1_1_1_1_1_1_1_1_1_2_1">
    <p:bg>
      <p:bgPr>
        <a:solidFill>
          <a:schemeClr val="dk1"/>
        </a:solidFill>
      </p:bgPr>
    </p:bg>
    <p:spTree>
      <p:nvGrpSpPr>
        <p:cNvPr id="507" name="Shape 507"/>
        <p:cNvGrpSpPr/>
        <p:nvPr/>
      </p:nvGrpSpPr>
      <p:grpSpPr>
        <a:xfrm>
          <a:off x="0" y="0"/>
          <a:ext cx="0" cy="0"/>
          <a:chOff x="0" y="0"/>
          <a:chExt cx="0" cy="0"/>
        </a:xfrm>
      </p:grpSpPr>
      <p:sp>
        <p:nvSpPr>
          <p:cNvPr id="508" name="Google Shape;508;p86"/>
          <p:cNvSpPr/>
          <p:nvPr>
            <p:ph idx="2" type="pic"/>
          </p:nvPr>
        </p:nvSpPr>
        <p:spPr>
          <a:xfrm>
            <a:off x="740675" y="990300"/>
            <a:ext cx="2194500" cy="2218800"/>
          </a:xfrm>
          <a:prstGeom prst="rect">
            <a:avLst/>
          </a:prstGeom>
          <a:noFill/>
          <a:ln>
            <a:noFill/>
          </a:ln>
        </p:spPr>
      </p:sp>
      <p:sp>
        <p:nvSpPr>
          <p:cNvPr id="509" name="Google Shape;509;p86"/>
          <p:cNvSpPr txBox="1"/>
          <p:nvPr>
            <p:ph type="title"/>
          </p:nvPr>
        </p:nvSpPr>
        <p:spPr>
          <a:xfrm>
            <a:off x="3776475" y="995350"/>
            <a:ext cx="4919400" cy="572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000"/>
              <a:buNone/>
              <a:defRPr sz="4400">
                <a:solidFill>
                  <a:schemeClr val="lt1"/>
                </a:solidFill>
              </a:defRPr>
            </a:lvl1pPr>
            <a:lvl2pPr lvl="1" algn="l">
              <a:lnSpc>
                <a:spcPct val="90000"/>
              </a:lnSpc>
              <a:spcBef>
                <a:spcPts val="800"/>
              </a:spcBef>
              <a:spcAft>
                <a:spcPts val="0"/>
              </a:spcAft>
              <a:buClr>
                <a:schemeClr val="lt1"/>
              </a:buClr>
              <a:buSzPts val="1400"/>
              <a:buNone/>
              <a:defRPr>
                <a:solidFill>
                  <a:schemeClr val="lt1"/>
                </a:solidFill>
              </a:defRPr>
            </a:lvl2pPr>
            <a:lvl3pPr lvl="2" algn="l">
              <a:lnSpc>
                <a:spcPct val="90000"/>
              </a:lnSpc>
              <a:spcBef>
                <a:spcPts val="0"/>
              </a:spcBef>
              <a:spcAft>
                <a:spcPts val="0"/>
              </a:spcAft>
              <a:buClr>
                <a:schemeClr val="lt1"/>
              </a:buClr>
              <a:buSzPts val="1400"/>
              <a:buNone/>
              <a:defRPr>
                <a:solidFill>
                  <a:schemeClr val="lt1"/>
                </a:solidFill>
              </a:defRPr>
            </a:lvl3pPr>
            <a:lvl4pPr lvl="3" algn="l">
              <a:lnSpc>
                <a:spcPct val="90000"/>
              </a:lnSpc>
              <a:spcBef>
                <a:spcPts val="0"/>
              </a:spcBef>
              <a:spcAft>
                <a:spcPts val="0"/>
              </a:spcAft>
              <a:buClr>
                <a:schemeClr val="lt1"/>
              </a:buClr>
              <a:buSzPts val="1400"/>
              <a:buNone/>
              <a:defRPr>
                <a:solidFill>
                  <a:schemeClr val="lt1"/>
                </a:solidFill>
              </a:defRPr>
            </a:lvl4pPr>
            <a:lvl5pPr lvl="4" algn="l">
              <a:lnSpc>
                <a:spcPct val="90000"/>
              </a:lnSpc>
              <a:spcBef>
                <a:spcPts val="0"/>
              </a:spcBef>
              <a:spcAft>
                <a:spcPts val="0"/>
              </a:spcAft>
              <a:buClr>
                <a:schemeClr val="lt1"/>
              </a:buClr>
              <a:buSzPts val="1400"/>
              <a:buNone/>
              <a:defRPr>
                <a:solidFill>
                  <a:schemeClr val="lt1"/>
                </a:solidFill>
              </a:defRPr>
            </a:lvl5pPr>
            <a:lvl6pPr lvl="5" algn="l">
              <a:lnSpc>
                <a:spcPct val="90000"/>
              </a:lnSpc>
              <a:spcBef>
                <a:spcPts val="0"/>
              </a:spcBef>
              <a:spcAft>
                <a:spcPts val="0"/>
              </a:spcAft>
              <a:buClr>
                <a:schemeClr val="lt1"/>
              </a:buClr>
              <a:buSzPts val="1400"/>
              <a:buNone/>
              <a:defRPr>
                <a:solidFill>
                  <a:schemeClr val="lt1"/>
                </a:solidFill>
              </a:defRPr>
            </a:lvl6pPr>
            <a:lvl7pPr lvl="6" algn="l">
              <a:lnSpc>
                <a:spcPct val="90000"/>
              </a:lnSpc>
              <a:spcBef>
                <a:spcPts val="0"/>
              </a:spcBef>
              <a:spcAft>
                <a:spcPts val="0"/>
              </a:spcAft>
              <a:buClr>
                <a:schemeClr val="lt1"/>
              </a:buClr>
              <a:buSzPts val="1400"/>
              <a:buNone/>
              <a:defRPr>
                <a:solidFill>
                  <a:schemeClr val="lt1"/>
                </a:solidFill>
              </a:defRPr>
            </a:lvl7pPr>
            <a:lvl8pPr lvl="7" algn="l">
              <a:lnSpc>
                <a:spcPct val="90000"/>
              </a:lnSpc>
              <a:spcBef>
                <a:spcPts val="0"/>
              </a:spcBef>
              <a:spcAft>
                <a:spcPts val="0"/>
              </a:spcAft>
              <a:buClr>
                <a:schemeClr val="lt1"/>
              </a:buClr>
              <a:buSzPts val="1400"/>
              <a:buNone/>
              <a:defRPr>
                <a:solidFill>
                  <a:schemeClr val="lt1"/>
                </a:solidFill>
              </a:defRPr>
            </a:lvl8pPr>
            <a:lvl9pPr lvl="8" algn="l">
              <a:lnSpc>
                <a:spcPct val="90000"/>
              </a:lnSpc>
              <a:spcBef>
                <a:spcPts val="0"/>
              </a:spcBef>
              <a:spcAft>
                <a:spcPts val="0"/>
              </a:spcAft>
              <a:buClr>
                <a:schemeClr val="lt1"/>
              </a:buClr>
              <a:buSzPts val="1400"/>
              <a:buNone/>
              <a:defRPr>
                <a:solidFill>
                  <a:schemeClr val="lt1"/>
                </a:solidFill>
              </a:defRPr>
            </a:lvl9pPr>
          </a:lstStyle>
          <a:p/>
        </p:txBody>
      </p:sp>
      <p:sp>
        <p:nvSpPr>
          <p:cNvPr id="510" name="Google Shape;510;p86"/>
          <p:cNvSpPr txBox="1"/>
          <p:nvPr>
            <p:ph idx="1" type="subTitle"/>
          </p:nvPr>
        </p:nvSpPr>
        <p:spPr>
          <a:xfrm>
            <a:off x="3776475" y="640675"/>
            <a:ext cx="4919400" cy="246300"/>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511" name="Google Shape;511;p86"/>
          <p:cNvSpPr txBox="1"/>
          <p:nvPr>
            <p:ph idx="3" type="body"/>
          </p:nvPr>
        </p:nvSpPr>
        <p:spPr>
          <a:xfrm>
            <a:off x="3776475" y="1735875"/>
            <a:ext cx="4919400" cy="2440500"/>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chemeClr val="lt1"/>
              </a:buClr>
              <a:buSzPts val="1600"/>
              <a:buNone/>
              <a:defRPr b="1">
                <a:solidFill>
                  <a:schemeClr val="lt1"/>
                </a:solidFill>
              </a:defRPr>
            </a:lvl1pPr>
            <a:lvl2pPr indent="-228600" lvl="1" marL="914400" algn="l">
              <a:lnSpc>
                <a:spcPct val="115000"/>
              </a:lnSpc>
              <a:spcBef>
                <a:spcPts val="400"/>
              </a:spcBef>
              <a:spcAft>
                <a:spcPts val="0"/>
              </a:spcAft>
              <a:buClr>
                <a:schemeClr val="lt1"/>
              </a:buClr>
              <a:buSzPts val="1600"/>
              <a:buNone/>
              <a:defRPr b="1">
                <a:solidFill>
                  <a:schemeClr val="lt1"/>
                </a:solidFill>
              </a:defRPr>
            </a:lvl2pPr>
            <a:lvl3pPr indent="-228600" lvl="2" marL="1371600" algn="l">
              <a:lnSpc>
                <a:spcPct val="115000"/>
              </a:lnSpc>
              <a:spcBef>
                <a:spcPts val="400"/>
              </a:spcBef>
              <a:spcAft>
                <a:spcPts val="0"/>
              </a:spcAft>
              <a:buClr>
                <a:schemeClr val="lt1"/>
              </a:buClr>
              <a:buSzPts val="1600"/>
              <a:buNone/>
              <a:defRPr b="1">
                <a:solidFill>
                  <a:schemeClr val="lt1"/>
                </a:solidFill>
              </a:defRPr>
            </a:lvl3pPr>
            <a:lvl4pPr indent="-228600" lvl="3" marL="1828800" algn="l">
              <a:lnSpc>
                <a:spcPct val="115000"/>
              </a:lnSpc>
              <a:spcBef>
                <a:spcPts val="400"/>
              </a:spcBef>
              <a:spcAft>
                <a:spcPts val="0"/>
              </a:spcAft>
              <a:buClr>
                <a:schemeClr val="lt1"/>
              </a:buClr>
              <a:buSzPts val="1600"/>
              <a:buNone/>
              <a:defRPr b="1">
                <a:solidFill>
                  <a:schemeClr val="lt1"/>
                </a:solidFill>
              </a:defRPr>
            </a:lvl4pPr>
            <a:lvl5pPr indent="-228600" lvl="4" marL="2286000" algn="l">
              <a:lnSpc>
                <a:spcPct val="115000"/>
              </a:lnSpc>
              <a:spcBef>
                <a:spcPts val="400"/>
              </a:spcBef>
              <a:spcAft>
                <a:spcPts val="0"/>
              </a:spcAft>
              <a:buClr>
                <a:schemeClr val="lt1"/>
              </a:buClr>
              <a:buSzPts val="1600"/>
              <a:buNone/>
              <a:defRPr b="1">
                <a:solidFill>
                  <a:schemeClr val="lt1"/>
                </a:solidFill>
              </a:defRPr>
            </a:lvl5pPr>
            <a:lvl6pPr indent="-228600" lvl="5" marL="2743200" algn="l">
              <a:lnSpc>
                <a:spcPct val="115000"/>
              </a:lnSpc>
              <a:spcBef>
                <a:spcPts val="400"/>
              </a:spcBef>
              <a:spcAft>
                <a:spcPts val="0"/>
              </a:spcAft>
              <a:buClr>
                <a:schemeClr val="lt1"/>
              </a:buClr>
              <a:buSzPts val="1600"/>
              <a:buNone/>
              <a:defRPr b="1">
                <a:solidFill>
                  <a:schemeClr val="lt1"/>
                </a:solidFill>
              </a:defRPr>
            </a:lvl6pPr>
            <a:lvl7pPr indent="-228600" lvl="6" marL="3200400" algn="l">
              <a:lnSpc>
                <a:spcPct val="115000"/>
              </a:lnSpc>
              <a:spcBef>
                <a:spcPts val="400"/>
              </a:spcBef>
              <a:spcAft>
                <a:spcPts val="0"/>
              </a:spcAft>
              <a:buClr>
                <a:schemeClr val="lt1"/>
              </a:buClr>
              <a:buSzPts val="1600"/>
              <a:buNone/>
              <a:defRPr b="1">
                <a:solidFill>
                  <a:schemeClr val="lt1"/>
                </a:solidFill>
              </a:defRPr>
            </a:lvl7pPr>
            <a:lvl8pPr indent="-228600" lvl="7" marL="3657600" algn="l">
              <a:lnSpc>
                <a:spcPct val="115000"/>
              </a:lnSpc>
              <a:spcBef>
                <a:spcPts val="400"/>
              </a:spcBef>
              <a:spcAft>
                <a:spcPts val="0"/>
              </a:spcAft>
              <a:buClr>
                <a:schemeClr val="lt1"/>
              </a:buClr>
              <a:buSzPts val="1600"/>
              <a:buNone/>
              <a:defRPr b="1">
                <a:solidFill>
                  <a:schemeClr val="lt1"/>
                </a:solidFill>
              </a:defRPr>
            </a:lvl8pPr>
            <a:lvl9pPr indent="-228600" lvl="8" marL="4114800" algn="l">
              <a:lnSpc>
                <a:spcPct val="115000"/>
              </a:lnSpc>
              <a:spcBef>
                <a:spcPts val="400"/>
              </a:spcBef>
              <a:spcAft>
                <a:spcPts val="400"/>
              </a:spcAft>
              <a:buClr>
                <a:schemeClr val="lt1"/>
              </a:buClr>
              <a:buSzPts val="1600"/>
              <a:buNone/>
              <a:defRPr b="1">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Text and photo slide - Gold">
  <p:cSld name="CUSTOM_23_1_1_1_1_1_1_2_1_1_2">
    <p:spTree>
      <p:nvGrpSpPr>
        <p:cNvPr id="512" name="Shape 512"/>
        <p:cNvGrpSpPr/>
        <p:nvPr/>
      </p:nvGrpSpPr>
      <p:grpSpPr>
        <a:xfrm>
          <a:off x="0" y="0"/>
          <a:ext cx="0" cy="0"/>
          <a:chOff x="0" y="0"/>
          <a:chExt cx="0" cy="0"/>
        </a:xfrm>
      </p:grpSpPr>
      <p:sp>
        <p:nvSpPr>
          <p:cNvPr id="513" name="Google Shape;513;p87"/>
          <p:cNvSpPr txBox="1"/>
          <p:nvPr/>
        </p:nvSpPr>
        <p:spPr>
          <a:xfrm>
            <a:off x="0" y="0"/>
            <a:ext cx="4197000" cy="3904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514" name="Google Shape;514;p87"/>
          <p:cNvSpPr/>
          <p:nvPr>
            <p:ph idx="2" type="pic"/>
          </p:nvPr>
        </p:nvSpPr>
        <p:spPr>
          <a:xfrm>
            <a:off x="420625" y="399050"/>
            <a:ext cx="4091400" cy="3777300"/>
          </a:xfrm>
          <a:prstGeom prst="rect">
            <a:avLst/>
          </a:prstGeom>
          <a:noFill/>
          <a:ln>
            <a:noFill/>
          </a:ln>
        </p:spPr>
      </p:sp>
      <p:sp>
        <p:nvSpPr>
          <p:cNvPr id="515" name="Google Shape;515;p87"/>
          <p:cNvSpPr txBox="1"/>
          <p:nvPr>
            <p:ph type="title"/>
          </p:nvPr>
        </p:nvSpPr>
        <p:spPr>
          <a:xfrm>
            <a:off x="4917825" y="633350"/>
            <a:ext cx="37764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516" name="Google Shape;516;p87"/>
          <p:cNvSpPr txBox="1"/>
          <p:nvPr>
            <p:ph idx="1" type="body"/>
          </p:nvPr>
        </p:nvSpPr>
        <p:spPr>
          <a:xfrm>
            <a:off x="4918100" y="1103325"/>
            <a:ext cx="37764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517" name="Google Shape;517;p87"/>
          <p:cNvSpPr txBox="1"/>
          <p:nvPr>
            <p:ph idx="3" type="subTitle"/>
          </p:nvPr>
        </p:nvSpPr>
        <p:spPr>
          <a:xfrm>
            <a:off x="4919550" y="320050"/>
            <a:ext cx="37764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Text and photo slide - Maroon">
  <p:cSld name="CUSTOM_23_1_1_1_1_1_1_2_1_1_2_1">
    <p:spTree>
      <p:nvGrpSpPr>
        <p:cNvPr id="518" name="Shape 518"/>
        <p:cNvGrpSpPr/>
        <p:nvPr/>
      </p:nvGrpSpPr>
      <p:grpSpPr>
        <a:xfrm>
          <a:off x="0" y="0"/>
          <a:ext cx="0" cy="0"/>
          <a:chOff x="0" y="0"/>
          <a:chExt cx="0" cy="0"/>
        </a:xfrm>
      </p:grpSpPr>
      <p:sp>
        <p:nvSpPr>
          <p:cNvPr id="519" name="Google Shape;519;p88"/>
          <p:cNvSpPr txBox="1"/>
          <p:nvPr/>
        </p:nvSpPr>
        <p:spPr>
          <a:xfrm>
            <a:off x="0" y="0"/>
            <a:ext cx="4197000" cy="3904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Calibri"/>
              <a:ea typeface="Calibri"/>
              <a:cs typeface="Calibri"/>
              <a:sym typeface="Calibri"/>
            </a:endParaRPr>
          </a:p>
        </p:txBody>
      </p:sp>
      <p:sp>
        <p:nvSpPr>
          <p:cNvPr id="520" name="Google Shape;520;p88"/>
          <p:cNvSpPr/>
          <p:nvPr>
            <p:ph idx="2" type="pic"/>
          </p:nvPr>
        </p:nvSpPr>
        <p:spPr>
          <a:xfrm>
            <a:off x="420625" y="399050"/>
            <a:ext cx="4091400" cy="3777300"/>
          </a:xfrm>
          <a:prstGeom prst="rect">
            <a:avLst/>
          </a:prstGeom>
          <a:noFill/>
          <a:ln>
            <a:noFill/>
          </a:ln>
        </p:spPr>
      </p:sp>
      <p:sp>
        <p:nvSpPr>
          <p:cNvPr id="521" name="Google Shape;521;p88"/>
          <p:cNvSpPr txBox="1"/>
          <p:nvPr>
            <p:ph type="title"/>
          </p:nvPr>
        </p:nvSpPr>
        <p:spPr>
          <a:xfrm>
            <a:off x="4917825" y="633350"/>
            <a:ext cx="37764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522" name="Google Shape;522;p88"/>
          <p:cNvSpPr txBox="1"/>
          <p:nvPr>
            <p:ph idx="1" type="body"/>
          </p:nvPr>
        </p:nvSpPr>
        <p:spPr>
          <a:xfrm>
            <a:off x="4918100" y="1103325"/>
            <a:ext cx="37764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523" name="Google Shape;523;p88"/>
          <p:cNvSpPr txBox="1"/>
          <p:nvPr>
            <p:ph idx="3" type="subTitle"/>
          </p:nvPr>
        </p:nvSpPr>
        <p:spPr>
          <a:xfrm>
            <a:off x="4919550" y="320050"/>
            <a:ext cx="37764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Text and photo slide - 1 photo - Gold">
  <p:cSld name="CUSTOM_22_1_1_1_1_1_1_1_1_1_1">
    <p:spTree>
      <p:nvGrpSpPr>
        <p:cNvPr id="524" name="Shape 524"/>
        <p:cNvGrpSpPr/>
        <p:nvPr/>
      </p:nvGrpSpPr>
      <p:grpSpPr>
        <a:xfrm>
          <a:off x="0" y="0"/>
          <a:ext cx="0" cy="0"/>
          <a:chOff x="0" y="0"/>
          <a:chExt cx="0" cy="0"/>
        </a:xfrm>
      </p:grpSpPr>
      <p:sp>
        <p:nvSpPr>
          <p:cNvPr id="525" name="Google Shape;525;p89"/>
          <p:cNvSpPr/>
          <p:nvPr/>
        </p:nvSpPr>
        <p:spPr>
          <a:xfrm>
            <a:off x="7863850" y="-2275"/>
            <a:ext cx="1280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9"/>
          <p:cNvSpPr/>
          <p:nvPr>
            <p:ph idx="2" type="pic"/>
          </p:nvPr>
        </p:nvSpPr>
        <p:spPr>
          <a:xfrm>
            <a:off x="5038350" y="320050"/>
            <a:ext cx="3767100" cy="4508100"/>
          </a:xfrm>
          <a:prstGeom prst="rect">
            <a:avLst/>
          </a:prstGeom>
          <a:noFill/>
          <a:ln>
            <a:noFill/>
          </a:ln>
        </p:spPr>
      </p:sp>
      <p:sp>
        <p:nvSpPr>
          <p:cNvPr id="527" name="Google Shape;527;p89"/>
          <p:cNvSpPr txBox="1"/>
          <p:nvPr>
            <p:ph type="title"/>
          </p:nvPr>
        </p:nvSpPr>
        <p:spPr>
          <a:xfrm>
            <a:off x="420625" y="633350"/>
            <a:ext cx="41037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528" name="Google Shape;528;p89"/>
          <p:cNvSpPr txBox="1"/>
          <p:nvPr>
            <p:ph idx="1" type="body"/>
          </p:nvPr>
        </p:nvSpPr>
        <p:spPr>
          <a:xfrm>
            <a:off x="420924" y="1103325"/>
            <a:ext cx="41037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529" name="Google Shape;529;p89"/>
          <p:cNvSpPr txBox="1"/>
          <p:nvPr>
            <p:ph idx="3" type="subTitle"/>
          </p:nvPr>
        </p:nvSpPr>
        <p:spPr>
          <a:xfrm>
            <a:off x="422500" y="320050"/>
            <a:ext cx="41037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Text and photo slide - 1 photo - Maroon">
  <p:cSld name="CUSTOM_22_1_1_1_1_1_1_1_1_1_1_2">
    <p:spTree>
      <p:nvGrpSpPr>
        <p:cNvPr id="530" name="Shape 530"/>
        <p:cNvGrpSpPr/>
        <p:nvPr/>
      </p:nvGrpSpPr>
      <p:grpSpPr>
        <a:xfrm>
          <a:off x="0" y="0"/>
          <a:ext cx="0" cy="0"/>
          <a:chOff x="0" y="0"/>
          <a:chExt cx="0" cy="0"/>
        </a:xfrm>
      </p:grpSpPr>
      <p:sp>
        <p:nvSpPr>
          <p:cNvPr id="531" name="Google Shape;531;p90"/>
          <p:cNvSpPr/>
          <p:nvPr/>
        </p:nvSpPr>
        <p:spPr>
          <a:xfrm>
            <a:off x="7863850" y="-2275"/>
            <a:ext cx="12801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90"/>
          <p:cNvSpPr/>
          <p:nvPr>
            <p:ph idx="2" type="pic"/>
          </p:nvPr>
        </p:nvSpPr>
        <p:spPr>
          <a:xfrm>
            <a:off x="5038350" y="320050"/>
            <a:ext cx="3767100" cy="4508100"/>
          </a:xfrm>
          <a:prstGeom prst="rect">
            <a:avLst/>
          </a:prstGeom>
          <a:noFill/>
          <a:ln>
            <a:noFill/>
          </a:ln>
        </p:spPr>
      </p:sp>
      <p:sp>
        <p:nvSpPr>
          <p:cNvPr id="533" name="Google Shape;533;p90"/>
          <p:cNvSpPr txBox="1"/>
          <p:nvPr>
            <p:ph type="title"/>
          </p:nvPr>
        </p:nvSpPr>
        <p:spPr>
          <a:xfrm>
            <a:off x="420625" y="633350"/>
            <a:ext cx="41037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534" name="Google Shape;534;p90"/>
          <p:cNvSpPr txBox="1"/>
          <p:nvPr>
            <p:ph idx="1" type="body"/>
          </p:nvPr>
        </p:nvSpPr>
        <p:spPr>
          <a:xfrm>
            <a:off x="420924" y="1103325"/>
            <a:ext cx="41037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535" name="Google Shape;535;p90"/>
          <p:cNvSpPr txBox="1"/>
          <p:nvPr>
            <p:ph idx="3" type="subTitle"/>
          </p:nvPr>
        </p:nvSpPr>
        <p:spPr>
          <a:xfrm>
            <a:off x="422500" y="320050"/>
            <a:ext cx="41037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itle slide - Gold">
  <p:cSld name="CUSTOM_19_1_3_1">
    <p:bg>
      <p:bgPr>
        <a:solidFill>
          <a:schemeClr val="accent1"/>
        </a:solidFill>
      </p:bgPr>
    </p:bg>
    <p:spTree>
      <p:nvGrpSpPr>
        <p:cNvPr id="44" name="Shape 44"/>
        <p:cNvGrpSpPr/>
        <p:nvPr/>
      </p:nvGrpSpPr>
      <p:grpSpPr>
        <a:xfrm>
          <a:off x="0" y="0"/>
          <a:ext cx="0" cy="0"/>
          <a:chOff x="0" y="0"/>
          <a:chExt cx="0" cy="0"/>
        </a:xfrm>
      </p:grpSpPr>
      <p:sp>
        <p:nvSpPr>
          <p:cNvPr id="45" name="Google Shape;45;p10"/>
          <p:cNvSpPr txBox="1"/>
          <p:nvPr>
            <p:ph type="ctrTitle"/>
          </p:nvPr>
        </p:nvSpPr>
        <p:spPr>
          <a:xfrm>
            <a:off x="420625" y="994550"/>
            <a:ext cx="8275200" cy="31818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6000"/>
              <a:buNone/>
              <a:defRPr sz="60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p:txBody>
      </p:sp>
      <p:sp>
        <p:nvSpPr>
          <p:cNvPr id="46" name="Google Shape;46;p10"/>
          <p:cNvSpPr txBox="1"/>
          <p:nvPr>
            <p:ph idx="1" type="subTitle"/>
          </p:nvPr>
        </p:nvSpPr>
        <p:spPr>
          <a:xfrm>
            <a:off x="420625" y="629875"/>
            <a:ext cx="8275200" cy="2571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chemeClr val="lt1"/>
              </a:buClr>
              <a:buSzPts val="1600"/>
              <a:buNone/>
              <a:defRPr b="1" sz="1600">
                <a:solidFill>
                  <a:schemeClr val="lt1"/>
                </a:solidFill>
                <a:highlight>
                  <a:schemeClr val="dk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p:txBody>
      </p:sp>
      <p:pic>
        <p:nvPicPr>
          <p:cNvPr id="47" name="Google Shape;47;p10"/>
          <p:cNvPicPr preferRelativeResize="0"/>
          <p:nvPr/>
        </p:nvPicPr>
        <p:blipFill rotWithShape="1">
          <a:blip r:embed="rId2">
            <a:alphaModFix/>
          </a:blip>
          <a:srcRect b="11223" l="0" r="0" t="11215"/>
          <a:stretch/>
        </p:blipFill>
        <p:spPr>
          <a:xfrm>
            <a:off x="6460548" y="4378866"/>
            <a:ext cx="2508149" cy="539288"/>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Text and photo slide - 3 photo - Gold">
  <p:cSld name="CUSTOM_23_1_1_1_1_2_1_1_1_1_1">
    <p:spTree>
      <p:nvGrpSpPr>
        <p:cNvPr id="536" name="Shape 536"/>
        <p:cNvGrpSpPr/>
        <p:nvPr/>
      </p:nvGrpSpPr>
      <p:grpSpPr>
        <a:xfrm>
          <a:off x="0" y="0"/>
          <a:ext cx="0" cy="0"/>
          <a:chOff x="0" y="0"/>
          <a:chExt cx="0" cy="0"/>
        </a:xfrm>
      </p:grpSpPr>
      <p:sp>
        <p:nvSpPr>
          <p:cNvPr id="537" name="Google Shape;537;p91"/>
          <p:cNvSpPr/>
          <p:nvPr/>
        </p:nvSpPr>
        <p:spPr>
          <a:xfrm>
            <a:off x="6611100" y="-2275"/>
            <a:ext cx="25329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91"/>
          <p:cNvSpPr/>
          <p:nvPr>
            <p:ph idx="2" type="pic"/>
          </p:nvPr>
        </p:nvSpPr>
        <p:spPr>
          <a:xfrm>
            <a:off x="7452350" y="530400"/>
            <a:ext cx="1353000" cy="4108500"/>
          </a:xfrm>
          <a:prstGeom prst="rect">
            <a:avLst/>
          </a:prstGeom>
          <a:noFill/>
          <a:ln>
            <a:noFill/>
          </a:ln>
        </p:spPr>
      </p:sp>
      <p:sp>
        <p:nvSpPr>
          <p:cNvPr id="539" name="Google Shape;539;p91"/>
          <p:cNvSpPr/>
          <p:nvPr>
            <p:ph idx="3" type="pic"/>
          </p:nvPr>
        </p:nvSpPr>
        <p:spPr>
          <a:xfrm>
            <a:off x="4617725" y="530400"/>
            <a:ext cx="2782500" cy="1997700"/>
          </a:xfrm>
          <a:prstGeom prst="rect">
            <a:avLst/>
          </a:prstGeom>
          <a:noFill/>
          <a:ln>
            <a:noFill/>
          </a:ln>
        </p:spPr>
      </p:sp>
      <p:sp>
        <p:nvSpPr>
          <p:cNvPr id="540" name="Google Shape;540;p91"/>
          <p:cNvSpPr/>
          <p:nvPr>
            <p:ph idx="4" type="pic"/>
          </p:nvPr>
        </p:nvSpPr>
        <p:spPr>
          <a:xfrm>
            <a:off x="4617725" y="2599800"/>
            <a:ext cx="2782500" cy="2039100"/>
          </a:xfrm>
          <a:prstGeom prst="rect">
            <a:avLst/>
          </a:prstGeom>
          <a:noFill/>
          <a:ln>
            <a:noFill/>
          </a:ln>
        </p:spPr>
      </p:sp>
      <p:sp>
        <p:nvSpPr>
          <p:cNvPr id="541" name="Google Shape;541;p91"/>
          <p:cNvSpPr txBox="1"/>
          <p:nvPr>
            <p:ph type="title"/>
          </p:nvPr>
        </p:nvSpPr>
        <p:spPr>
          <a:xfrm>
            <a:off x="420625" y="633350"/>
            <a:ext cx="36651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542" name="Google Shape;542;p91"/>
          <p:cNvSpPr txBox="1"/>
          <p:nvPr>
            <p:ph idx="1" type="body"/>
          </p:nvPr>
        </p:nvSpPr>
        <p:spPr>
          <a:xfrm>
            <a:off x="420892" y="1103325"/>
            <a:ext cx="36651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543" name="Google Shape;543;p91"/>
          <p:cNvSpPr txBox="1"/>
          <p:nvPr>
            <p:ph idx="5" type="subTitle"/>
          </p:nvPr>
        </p:nvSpPr>
        <p:spPr>
          <a:xfrm>
            <a:off x="422299" y="320050"/>
            <a:ext cx="36651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Text and photo slide - 3 photo - Maroon">
  <p:cSld name="CUSTOM_23_1_1_1_1_2_1_1_1_1_1_1">
    <p:spTree>
      <p:nvGrpSpPr>
        <p:cNvPr id="544" name="Shape 544"/>
        <p:cNvGrpSpPr/>
        <p:nvPr/>
      </p:nvGrpSpPr>
      <p:grpSpPr>
        <a:xfrm>
          <a:off x="0" y="0"/>
          <a:ext cx="0" cy="0"/>
          <a:chOff x="0" y="0"/>
          <a:chExt cx="0" cy="0"/>
        </a:xfrm>
      </p:grpSpPr>
      <p:sp>
        <p:nvSpPr>
          <p:cNvPr id="545" name="Google Shape;545;p92"/>
          <p:cNvSpPr/>
          <p:nvPr/>
        </p:nvSpPr>
        <p:spPr>
          <a:xfrm>
            <a:off x="6611100" y="-2275"/>
            <a:ext cx="25329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2"/>
          <p:cNvSpPr/>
          <p:nvPr>
            <p:ph idx="2" type="pic"/>
          </p:nvPr>
        </p:nvSpPr>
        <p:spPr>
          <a:xfrm>
            <a:off x="7452350" y="530400"/>
            <a:ext cx="1353000" cy="4108500"/>
          </a:xfrm>
          <a:prstGeom prst="rect">
            <a:avLst/>
          </a:prstGeom>
          <a:noFill/>
          <a:ln>
            <a:noFill/>
          </a:ln>
        </p:spPr>
      </p:sp>
      <p:sp>
        <p:nvSpPr>
          <p:cNvPr id="547" name="Google Shape;547;p92"/>
          <p:cNvSpPr/>
          <p:nvPr>
            <p:ph idx="3" type="pic"/>
          </p:nvPr>
        </p:nvSpPr>
        <p:spPr>
          <a:xfrm>
            <a:off x="4617725" y="530400"/>
            <a:ext cx="2782500" cy="1997700"/>
          </a:xfrm>
          <a:prstGeom prst="rect">
            <a:avLst/>
          </a:prstGeom>
          <a:noFill/>
          <a:ln>
            <a:noFill/>
          </a:ln>
        </p:spPr>
      </p:sp>
      <p:sp>
        <p:nvSpPr>
          <p:cNvPr id="548" name="Google Shape;548;p92"/>
          <p:cNvSpPr/>
          <p:nvPr>
            <p:ph idx="4" type="pic"/>
          </p:nvPr>
        </p:nvSpPr>
        <p:spPr>
          <a:xfrm>
            <a:off x="4617725" y="2599800"/>
            <a:ext cx="2782500" cy="2039100"/>
          </a:xfrm>
          <a:prstGeom prst="rect">
            <a:avLst/>
          </a:prstGeom>
          <a:noFill/>
          <a:ln>
            <a:noFill/>
          </a:ln>
        </p:spPr>
      </p:sp>
      <p:sp>
        <p:nvSpPr>
          <p:cNvPr id="549" name="Google Shape;549;p92"/>
          <p:cNvSpPr txBox="1"/>
          <p:nvPr>
            <p:ph type="title"/>
          </p:nvPr>
        </p:nvSpPr>
        <p:spPr>
          <a:xfrm>
            <a:off x="420625" y="633350"/>
            <a:ext cx="3665100" cy="4365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550" name="Google Shape;550;p92"/>
          <p:cNvSpPr txBox="1"/>
          <p:nvPr>
            <p:ph idx="1" type="body"/>
          </p:nvPr>
        </p:nvSpPr>
        <p:spPr>
          <a:xfrm>
            <a:off x="420892" y="1103325"/>
            <a:ext cx="36651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551" name="Google Shape;551;p92"/>
          <p:cNvSpPr txBox="1"/>
          <p:nvPr>
            <p:ph idx="5" type="subTitle"/>
          </p:nvPr>
        </p:nvSpPr>
        <p:spPr>
          <a:xfrm>
            <a:off x="422299" y="320050"/>
            <a:ext cx="36651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Text and photo slide - Gold">
  <p:cSld name="CUSTOM_23_1_1_1_1_1_1_1_1_1_1_2">
    <p:spTree>
      <p:nvGrpSpPr>
        <p:cNvPr id="552" name="Shape 552"/>
        <p:cNvGrpSpPr/>
        <p:nvPr/>
      </p:nvGrpSpPr>
      <p:grpSpPr>
        <a:xfrm>
          <a:off x="0" y="0"/>
          <a:ext cx="0" cy="0"/>
          <a:chOff x="0" y="0"/>
          <a:chExt cx="0" cy="0"/>
        </a:xfrm>
      </p:grpSpPr>
      <p:sp>
        <p:nvSpPr>
          <p:cNvPr id="553" name="Google Shape;553;p93"/>
          <p:cNvSpPr/>
          <p:nvPr/>
        </p:nvSpPr>
        <p:spPr>
          <a:xfrm>
            <a:off x="5087375" y="315475"/>
            <a:ext cx="3781500" cy="451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93"/>
          <p:cNvSpPr/>
          <p:nvPr>
            <p:ph idx="2" type="pic"/>
          </p:nvPr>
        </p:nvSpPr>
        <p:spPr>
          <a:xfrm>
            <a:off x="5362500" y="561175"/>
            <a:ext cx="3781500" cy="4021200"/>
          </a:xfrm>
          <a:prstGeom prst="rect">
            <a:avLst/>
          </a:prstGeom>
          <a:noFill/>
          <a:ln>
            <a:noFill/>
          </a:ln>
        </p:spPr>
      </p:sp>
      <p:sp>
        <p:nvSpPr>
          <p:cNvPr id="555" name="Google Shape;555;p93"/>
          <p:cNvSpPr txBox="1"/>
          <p:nvPr>
            <p:ph type="title"/>
          </p:nvPr>
        </p:nvSpPr>
        <p:spPr>
          <a:xfrm>
            <a:off x="420625" y="633350"/>
            <a:ext cx="4103700" cy="3612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556" name="Google Shape;556;p93"/>
          <p:cNvSpPr txBox="1"/>
          <p:nvPr>
            <p:ph idx="1" type="body"/>
          </p:nvPr>
        </p:nvSpPr>
        <p:spPr>
          <a:xfrm>
            <a:off x="420924" y="1103325"/>
            <a:ext cx="41037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557" name="Google Shape;557;p93"/>
          <p:cNvSpPr txBox="1"/>
          <p:nvPr>
            <p:ph idx="3" type="subTitle"/>
          </p:nvPr>
        </p:nvSpPr>
        <p:spPr>
          <a:xfrm>
            <a:off x="422500" y="320050"/>
            <a:ext cx="41037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Text and photo slide - Maroon">
  <p:cSld name="CUSTOM_23_1_1_1_1_1_1_1_1_1_1_2_1">
    <p:spTree>
      <p:nvGrpSpPr>
        <p:cNvPr id="558" name="Shape 558"/>
        <p:cNvGrpSpPr/>
        <p:nvPr/>
      </p:nvGrpSpPr>
      <p:grpSpPr>
        <a:xfrm>
          <a:off x="0" y="0"/>
          <a:ext cx="0" cy="0"/>
          <a:chOff x="0" y="0"/>
          <a:chExt cx="0" cy="0"/>
        </a:xfrm>
      </p:grpSpPr>
      <p:sp>
        <p:nvSpPr>
          <p:cNvPr id="559" name="Google Shape;559;p94"/>
          <p:cNvSpPr/>
          <p:nvPr/>
        </p:nvSpPr>
        <p:spPr>
          <a:xfrm>
            <a:off x="5087375" y="315475"/>
            <a:ext cx="3781500" cy="4512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0" name="Google Shape;560;p94"/>
          <p:cNvSpPr/>
          <p:nvPr>
            <p:ph idx="2" type="pic"/>
          </p:nvPr>
        </p:nvSpPr>
        <p:spPr>
          <a:xfrm>
            <a:off x="5362500" y="561175"/>
            <a:ext cx="3781500" cy="4021200"/>
          </a:xfrm>
          <a:prstGeom prst="rect">
            <a:avLst/>
          </a:prstGeom>
          <a:noFill/>
          <a:ln>
            <a:noFill/>
          </a:ln>
        </p:spPr>
      </p:sp>
      <p:sp>
        <p:nvSpPr>
          <p:cNvPr id="561" name="Google Shape;561;p94"/>
          <p:cNvSpPr txBox="1"/>
          <p:nvPr>
            <p:ph type="title"/>
          </p:nvPr>
        </p:nvSpPr>
        <p:spPr>
          <a:xfrm>
            <a:off x="420625" y="633350"/>
            <a:ext cx="4103700" cy="3612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562" name="Google Shape;562;p94"/>
          <p:cNvSpPr txBox="1"/>
          <p:nvPr>
            <p:ph idx="1" type="body"/>
          </p:nvPr>
        </p:nvSpPr>
        <p:spPr>
          <a:xfrm>
            <a:off x="420924" y="1103325"/>
            <a:ext cx="4103700" cy="30732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a:lvl1pPr>
            <a:lvl2pPr indent="-330200" lvl="1" marL="914400">
              <a:spcBef>
                <a:spcPts val="800"/>
              </a:spcBef>
              <a:spcAft>
                <a:spcPts val="0"/>
              </a:spcAft>
              <a:buSzPts val="1600"/>
              <a:buChar char="○"/>
              <a:defRPr/>
            </a:lvl2pPr>
            <a:lvl3pPr indent="-330200" lvl="2" marL="1371600">
              <a:spcBef>
                <a:spcPts val="800"/>
              </a:spcBef>
              <a:spcAft>
                <a:spcPts val="0"/>
              </a:spcAft>
              <a:buSzPts val="1600"/>
              <a:buChar char="■"/>
              <a:defRPr/>
            </a:lvl3pPr>
            <a:lvl4pPr indent="-330200" lvl="3" marL="1828800">
              <a:spcBef>
                <a:spcPts val="800"/>
              </a:spcBef>
              <a:spcAft>
                <a:spcPts val="0"/>
              </a:spcAft>
              <a:buSzPts val="1600"/>
              <a:buChar char="●"/>
              <a:defRPr/>
            </a:lvl4pPr>
            <a:lvl5pPr indent="-330200" lvl="4" marL="2286000">
              <a:spcBef>
                <a:spcPts val="800"/>
              </a:spcBef>
              <a:spcAft>
                <a:spcPts val="0"/>
              </a:spcAft>
              <a:buSzPts val="1600"/>
              <a:buChar char="○"/>
              <a:defRPr/>
            </a:lvl5pPr>
            <a:lvl6pPr indent="-330200" lvl="5" marL="2743200">
              <a:spcBef>
                <a:spcPts val="800"/>
              </a:spcBef>
              <a:spcAft>
                <a:spcPts val="0"/>
              </a:spcAft>
              <a:buSzPts val="1600"/>
              <a:buChar char="■"/>
              <a:defRPr/>
            </a:lvl6pPr>
            <a:lvl7pPr indent="-330200" lvl="6" marL="3200400">
              <a:spcBef>
                <a:spcPts val="800"/>
              </a:spcBef>
              <a:spcAft>
                <a:spcPts val="0"/>
              </a:spcAft>
              <a:buSzPts val="1600"/>
              <a:buChar char="●"/>
              <a:defRPr/>
            </a:lvl7pPr>
            <a:lvl8pPr indent="-330200" lvl="7" marL="3657600">
              <a:spcBef>
                <a:spcPts val="800"/>
              </a:spcBef>
              <a:spcAft>
                <a:spcPts val="0"/>
              </a:spcAft>
              <a:buSzPts val="1600"/>
              <a:buChar char="○"/>
              <a:defRPr/>
            </a:lvl8pPr>
            <a:lvl9pPr indent="-330200" lvl="8" marL="4114800">
              <a:spcBef>
                <a:spcPts val="800"/>
              </a:spcBef>
              <a:spcAft>
                <a:spcPts val="800"/>
              </a:spcAft>
              <a:buSzPts val="1600"/>
              <a:buChar char="■"/>
              <a:defRPr/>
            </a:lvl9pPr>
          </a:lstStyle>
          <a:p/>
        </p:txBody>
      </p:sp>
      <p:sp>
        <p:nvSpPr>
          <p:cNvPr id="563" name="Google Shape;563;p94"/>
          <p:cNvSpPr txBox="1"/>
          <p:nvPr>
            <p:ph idx="3" type="subTitle"/>
          </p:nvPr>
        </p:nvSpPr>
        <p:spPr>
          <a:xfrm>
            <a:off x="422500" y="320050"/>
            <a:ext cx="4103700" cy="228600"/>
          </a:xfrm>
          <a:prstGeom prst="rect">
            <a:avLst/>
          </a:prstGeom>
        </p:spPr>
        <p:txBody>
          <a:bodyPr anchorCtr="0" anchor="t" bIns="0" lIns="0" spcFirstLastPara="1" rIns="0" wrap="square" tIns="0">
            <a:spAutoFit/>
          </a:bodyPr>
          <a:lstStyle>
            <a:lvl1pPr lvl="0">
              <a:spcBef>
                <a:spcPts val="0"/>
              </a:spcBef>
              <a:spcAft>
                <a:spcPts val="0"/>
              </a:spcAft>
              <a:buSzPts val="1600"/>
              <a:buNone/>
              <a:defRPr b="1" sz="1600">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Text and photo slide - Gold">
  <p:cSld name="CUSTOM_23_1_1_2_1_1_1_1_1_1_1">
    <p:spTree>
      <p:nvGrpSpPr>
        <p:cNvPr id="564" name="Shape 564"/>
        <p:cNvGrpSpPr/>
        <p:nvPr/>
      </p:nvGrpSpPr>
      <p:grpSpPr>
        <a:xfrm>
          <a:off x="0" y="0"/>
          <a:ext cx="0" cy="0"/>
          <a:chOff x="0" y="0"/>
          <a:chExt cx="0" cy="0"/>
        </a:xfrm>
      </p:grpSpPr>
      <p:sp>
        <p:nvSpPr>
          <p:cNvPr id="565" name="Google Shape;565;p95"/>
          <p:cNvSpPr/>
          <p:nvPr/>
        </p:nvSpPr>
        <p:spPr>
          <a:xfrm>
            <a:off x="320050" y="886975"/>
            <a:ext cx="7543800" cy="3374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5"/>
          <p:cNvSpPr txBox="1"/>
          <p:nvPr>
            <p:ph type="title"/>
          </p:nvPr>
        </p:nvSpPr>
        <p:spPr>
          <a:xfrm>
            <a:off x="600075" y="1144150"/>
            <a:ext cx="2335200" cy="624900"/>
          </a:xfrm>
          <a:prstGeom prst="rect">
            <a:avLst/>
          </a:prstGeom>
        </p:spPr>
        <p:txBody>
          <a:bodyPr anchorCtr="0" anchor="t"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p:txBody>
      </p:sp>
      <p:sp>
        <p:nvSpPr>
          <p:cNvPr id="567" name="Google Shape;567;p95"/>
          <p:cNvSpPr txBox="1"/>
          <p:nvPr>
            <p:ph idx="1" type="body"/>
          </p:nvPr>
        </p:nvSpPr>
        <p:spPr>
          <a:xfrm>
            <a:off x="591625" y="1873100"/>
            <a:ext cx="2343600" cy="2099400"/>
          </a:xfrm>
          <a:prstGeom prst="rect">
            <a:avLst/>
          </a:prstGeom>
        </p:spPr>
        <p:txBody>
          <a:bodyPr anchorCtr="0" anchor="t" bIns="0" lIns="0" spcFirstLastPara="1" rIns="0" wrap="square" tIns="0">
            <a:norm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
        <p:nvSpPr>
          <p:cNvPr id="568" name="Google Shape;568;p95"/>
          <p:cNvSpPr/>
          <p:nvPr>
            <p:ph idx="2" type="pic"/>
          </p:nvPr>
        </p:nvSpPr>
        <p:spPr>
          <a:xfrm>
            <a:off x="7182184" y="1314775"/>
            <a:ext cx="1961700" cy="2518800"/>
          </a:xfrm>
          <a:prstGeom prst="rect">
            <a:avLst/>
          </a:prstGeom>
          <a:noFill/>
          <a:ln cap="flat" cmpd="sng" w="9525">
            <a:solidFill>
              <a:schemeClr val="lt2"/>
            </a:solidFill>
            <a:prstDash val="solid"/>
            <a:round/>
            <a:headEnd len="sm" w="sm" type="none"/>
            <a:tailEnd len="sm" w="sm" type="none"/>
          </a:ln>
        </p:spPr>
      </p:sp>
      <p:sp>
        <p:nvSpPr>
          <p:cNvPr id="569" name="Google Shape;569;p95"/>
          <p:cNvSpPr/>
          <p:nvPr>
            <p:ph idx="3" type="pic"/>
          </p:nvPr>
        </p:nvSpPr>
        <p:spPr>
          <a:xfrm>
            <a:off x="5218730" y="1314775"/>
            <a:ext cx="1961700" cy="2518800"/>
          </a:xfrm>
          <a:prstGeom prst="rect">
            <a:avLst/>
          </a:prstGeom>
          <a:noFill/>
          <a:ln cap="flat" cmpd="sng" w="9525">
            <a:solidFill>
              <a:schemeClr val="lt2"/>
            </a:solidFill>
            <a:prstDash val="solid"/>
            <a:round/>
            <a:headEnd len="sm" w="sm" type="none"/>
            <a:tailEnd len="sm" w="sm" type="none"/>
          </a:ln>
        </p:spPr>
      </p:sp>
      <p:sp>
        <p:nvSpPr>
          <p:cNvPr id="570" name="Google Shape;570;p95"/>
          <p:cNvSpPr/>
          <p:nvPr>
            <p:ph idx="4" type="pic"/>
          </p:nvPr>
        </p:nvSpPr>
        <p:spPr>
          <a:xfrm>
            <a:off x="3255275" y="1314775"/>
            <a:ext cx="1961700" cy="2518800"/>
          </a:xfrm>
          <a:prstGeom prst="rect">
            <a:avLst/>
          </a:prstGeom>
          <a:noFill/>
          <a:ln cap="flat" cmpd="sng" w="9525">
            <a:solidFill>
              <a:schemeClr val="lt2"/>
            </a:solidFill>
            <a:prstDash val="solid"/>
            <a:round/>
            <a:headEnd len="sm" w="sm" type="none"/>
            <a:tailEnd len="sm" w="sm" type="none"/>
          </a:ln>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Text and photo slide - Black">
  <p:cSld name="CUSTOM_23_1_1_2_1_1_1_1_1_1_1_1">
    <p:spTree>
      <p:nvGrpSpPr>
        <p:cNvPr id="571" name="Shape 571"/>
        <p:cNvGrpSpPr/>
        <p:nvPr/>
      </p:nvGrpSpPr>
      <p:grpSpPr>
        <a:xfrm>
          <a:off x="0" y="0"/>
          <a:ext cx="0" cy="0"/>
          <a:chOff x="0" y="0"/>
          <a:chExt cx="0" cy="0"/>
        </a:xfrm>
      </p:grpSpPr>
      <p:sp>
        <p:nvSpPr>
          <p:cNvPr id="572" name="Google Shape;572;p96"/>
          <p:cNvSpPr/>
          <p:nvPr/>
        </p:nvSpPr>
        <p:spPr>
          <a:xfrm>
            <a:off x="320050" y="886975"/>
            <a:ext cx="7543800" cy="33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6"/>
          <p:cNvSpPr txBox="1"/>
          <p:nvPr>
            <p:ph type="title"/>
          </p:nvPr>
        </p:nvSpPr>
        <p:spPr>
          <a:xfrm>
            <a:off x="600075" y="1144150"/>
            <a:ext cx="2335200" cy="6249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400"/>
              <a:buNone/>
              <a:defRPr sz="2400">
                <a:solidFill>
                  <a:schemeClr val="lt1"/>
                </a:solidFill>
              </a:defRPr>
            </a:lvl2pPr>
            <a:lvl3pPr lvl="2">
              <a:spcBef>
                <a:spcPts val="800"/>
              </a:spcBef>
              <a:spcAft>
                <a:spcPts val="0"/>
              </a:spcAft>
              <a:buClr>
                <a:schemeClr val="lt1"/>
              </a:buClr>
              <a:buSzPts val="2400"/>
              <a:buNone/>
              <a:defRPr sz="2400">
                <a:solidFill>
                  <a:schemeClr val="lt1"/>
                </a:solidFill>
              </a:defRPr>
            </a:lvl3pPr>
            <a:lvl4pPr lvl="3">
              <a:spcBef>
                <a:spcPts val="800"/>
              </a:spcBef>
              <a:spcAft>
                <a:spcPts val="0"/>
              </a:spcAft>
              <a:buClr>
                <a:schemeClr val="lt1"/>
              </a:buClr>
              <a:buSzPts val="2400"/>
              <a:buNone/>
              <a:defRPr sz="2400">
                <a:solidFill>
                  <a:schemeClr val="lt1"/>
                </a:solidFill>
              </a:defRPr>
            </a:lvl4pPr>
            <a:lvl5pPr lvl="4">
              <a:spcBef>
                <a:spcPts val="800"/>
              </a:spcBef>
              <a:spcAft>
                <a:spcPts val="0"/>
              </a:spcAft>
              <a:buClr>
                <a:schemeClr val="lt1"/>
              </a:buClr>
              <a:buSzPts val="2400"/>
              <a:buNone/>
              <a:defRPr sz="2400">
                <a:solidFill>
                  <a:schemeClr val="lt1"/>
                </a:solidFill>
              </a:defRPr>
            </a:lvl5pPr>
            <a:lvl6pPr lvl="5">
              <a:spcBef>
                <a:spcPts val="800"/>
              </a:spcBef>
              <a:spcAft>
                <a:spcPts val="0"/>
              </a:spcAft>
              <a:buClr>
                <a:schemeClr val="lt1"/>
              </a:buClr>
              <a:buSzPts val="2400"/>
              <a:buNone/>
              <a:defRPr sz="2400">
                <a:solidFill>
                  <a:schemeClr val="lt1"/>
                </a:solidFill>
              </a:defRPr>
            </a:lvl6pPr>
            <a:lvl7pPr lvl="6">
              <a:spcBef>
                <a:spcPts val="800"/>
              </a:spcBef>
              <a:spcAft>
                <a:spcPts val="0"/>
              </a:spcAft>
              <a:buClr>
                <a:schemeClr val="lt1"/>
              </a:buClr>
              <a:buSzPts val="2400"/>
              <a:buNone/>
              <a:defRPr sz="2400">
                <a:solidFill>
                  <a:schemeClr val="lt1"/>
                </a:solidFill>
              </a:defRPr>
            </a:lvl7pPr>
            <a:lvl8pPr lvl="7">
              <a:spcBef>
                <a:spcPts val="800"/>
              </a:spcBef>
              <a:spcAft>
                <a:spcPts val="0"/>
              </a:spcAft>
              <a:buClr>
                <a:schemeClr val="lt1"/>
              </a:buClr>
              <a:buSzPts val="2400"/>
              <a:buNone/>
              <a:defRPr sz="2400">
                <a:solidFill>
                  <a:schemeClr val="lt1"/>
                </a:solidFill>
              </a:defRPr>
            </a:lvl8pPr>
            <a:lvl9pPr lvl="8">
              <a:spcBef>
                <a:spcPts val="800"/>
              </a:spcBef>
              <a:spcAft>
                <a:spcPts val="800"/>
              </a:spcAft>
              <a:buClr>
                <a:schemeClr val="lt1"/>
              </a:buClr>
              <a:buSzPts val="2400"/>
              <a:buNone/>
              <a:defRPr sz="2400">
                <a:solidFill>
                  <a:schemeClr val="lt1"/>
                </a:solidFill>
              </a:defRPr>
            </a:lvl9pPr>
          </a:lstStyle>
          <a:p/>
        </p:txBody>
      </p:sp>
      <p:sp>
        <p:nvSpPr>
          <p:cNvPr id="574" name="Google Shape;574;p96"/>
          <p:cNvSpPr txBox="1"/>
          <p:nvPr>
            <p:ph idx="1" type="body"/>
          </p:nvPr>
        </p:nvSpPr>
        <p:spPr>
          <a:xfrm>
            <a:off x="591625" y="1873100"/>
            <a:ext cx="2343600" cy="2099400"/>
          </a:xfrm>
          <a:prstGeom prst="rect">
            <a:avLst/>
          </a:prstGeom>
        </p:spPr>
        <p:txBody>
          <a:bodyPr anchorCtr="0" anchor="t" bIns="0" lIns="0" spcFirstLastPara="1" rIns="0" wrap="square" tIns="0">
            <a:norm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800"/>
              </a:spcBef>
              <a:spcAft>
                <a:spcPts val="0"/>
              </a:spcAft>
              <a:buClr>
                <a:schemeClr val="lt1"/>
              </a:buClr>
              <a:buSzPts val="1400"/>
              <a:buChar char="○"/>
              <a:defRPr sz="1400">
                <a:solidFill>
                  <a:schemeClr val="lt1"/>
                </a:solidFill>
              </a:defRPr>
            </a:lvl2pPr>
            <a:lvl3pPr indent="-317500" lvl="2" marL="1371600">
              <a:spcBef>
                <a:spcPts val="800"/>
              </a:spcBef>
              <a:spcAft>
                <a:spcPts val="0"/>
              </a:spcAft>
              <a:buClr>
                <a:schemeClr val="lt1"/>
              </a:buClr>
              <a:buSzPts val="1400"/>
              <a:buChar char="■"/>
              <a:defRPr sz="1400">
                <a:solidFill>
                  <a:schemeClr val="lt1"/>
                </a:solidFill>
              </a:defRPr>
            </a:lvl3pPr>
            <a:lvl4pPr indent="-317500" lvl="3" marL="1828800">
              <a:spcBef>
                <a:spcPts val="800"/>
              </a:spcBef>
              <a:spcAft>
                <a:spcPts val="0"/>
              </a:spcAft>
              <a:buClr>
                <a:schemeClr val="lt1"/>
              </a:buClr>
              <a:buSzPts val="1400"/>
              <a:buChar char="●"/>
              <a:defRPr sz="1400">
                <a:solidFill>
                  <a:schemeClr val="lt1"/>
                </a:solidFill>
              </a:defRPr>
            </a:lvl4pPr>
            <a:lvl5pPr indent="-317500" lvl="4" marL="2286000">
              <a:spcBef>
                <a:spcPts val="800"/>
              </a:spcBef>
              <a:spcAft>
                <a:spcPts val="0"/>
              </a:spcAft>
              <a:buClr>
                <a:schemeClr val="lt1"/>
              </a:buClr>
              <a:buSzPts val="1400"/>
              <a:buChar char="○"/>
              <a:defRPr sz="1400">
                <a:solidFill>
                  <a:schemeClr val="lt1"/>
                </a:solidFill>
              </a:defRPr>
            </a:lvl5pPr>
            <a:lvl6pPr indent="-317500" lvl="5" marL="2743200">
              <a:spcBef>
                <a:spcPts val="800"/>
              </a:spcBef>
              <a:spcAft>
                <a:spcPts val="0"/>
              </a:spcAft>
              <a:buClr>
                <a:schemeClr val="lt1"/>
              </a:buClr>
              <a:buSzPts val="1400"/>
              <a:buChar char="■"/>
              <a:defRPr sz="1400">
                <a:solidFill>
                  <a:schemeClr val="lt1"/>
                </a:solidFill>
              </a:defRPr>
            </a:lvl6pPr>
            <a:lvl7pPr indent="-317500" lvl="6" marL="3200400">
              <a:spcBef>
                <a:spcPts val="800"/>
              </a:spcBef>
              <a:spcAft>
                <a:spcPts val="0"/>
              </a:spcAft>
              <a:buClr>
                <a:schemeClr val="lt1"/>
              </a:buClr>
              <a:buSzPts val="1400"/>
              <a:buChar char="●"/>
              <a:defRPr sz="1400">
                <a:solidFill>
                  <a:schemeClr val="lt1"/>
                </a:solidFill>
              </a:defRPr>
            </a:lvl7pPr>
            <a:lvl8pPr indent="-317500" lvl="7" marL="3657600">
              <a:spcBef>
                <a:spcPts val="800"/>
              </a:spcBef>
              <a:spcAft>
                <a:spcPts val="0"/>
              </a:spcAft>
              <a:buClr>
                <a:schemeClr val="lt1"/>
              </a:buClr>
              <a:buSzPts val="1400"/>
              <a:buChar char="○"/>
              <a:defRPr sz="1400">
                <a:solidFill>
                  <a:schemeClr val="lt1"/>
                </a:solidFill>
              </a:defRPr>
            </a:lvl8pPr>
            <a:lvl9pPr indent="-317500" lvl="8" marL="4114800">
              <a:spcBef>
                <a:spcPts val="800"/>
              </a:spcBef>
              <a:spcAft>
                <a:spcPts val="800"/>
              </a:spcAft>
              <a:buClr>
                <a:schemeClr val="lt1"/>
              </a:buClr>
              <a:buSzPts val="1400"/>
              <a:buChar char="■"/>
              <a:defRPr sz="1400">
                <a:solidFill>
                  <a:schemeClr val="lt1"/>
                </a:solidFill>
              </a:defRPr>
            </a:lvl9pPr>
          </a:lstStyle>
          <a:p/>
        </p:txBody>
      </p:sp>
      <p:sp>
        <p:nvSpPr>
          <p:cNvPr id="575" name="Google Shape;575;p96"/>
          <p:cNvSpPr/>
          <p:nvPr>
            <p:ph idx="2" type="pic"/>
          </p:nvPr>
        </p:nvSpPr>
        <p:spPr>
          <a:xfrm>
            <a:off x="7182184" y="1314775"/>
            <a:ext cx="1961700" cy="2518800"/>
          </a:xfrm>
          <a:prstGeom prst="rect">
            <a:avLst/>
          </a:prstGeom>
          <a:noFill/>
          <a:ln cap="flat" cmpd="sng" w="9525">
            <a:solidFill>
              <a:schemeClr val="lt2"/>
            </a:solidFill>
            <a:prstDash val="solid"/>
            <a:round/>
            <a:headEnd len="sm" w="sm" type="none"/>
            <a:tailEnd len="sm" w="sm" type="none"/>
          </a:ln>
        </p:spPr>
      </p:sp>
      <p:sp>
        <p:nvSpPr>
          <p:cNvPr id="576" name="Google Shape;576;p96"/>
          <p:cNvSpPr/>
          <p:nvPr>
            <p:ph idx="3" type="pic"/>
          </p:nvPr>
        </p:nvSpPr>
        <p:spPr>
          <a:xfrm>
            <a:off x="5218730" y="1314775"/>
            <a:ext cx="1961700" cy="2518800"/>
          </a:xfrm>
          <a:prstGeom prst="rect">
            <a:avLst/>
          </a:prstGeom>
          <a:noFill/>
          <a:ln cap="flat" cmpd="sng" w="9525">
            <a:solidFill>
              <a:schemeClr val="lt2"/>
            </a:solidFill>
            <a:prstDash val="solid"/>
            <a:round/>
            <a:headEnd len="sm" w="sm" type="none"/>
            <a:tailEnd len="sm" w="sm" type="none"/>
          </a:ln>
        </p:spPr>
      </p:sp>
      <p:sp>
        <p:nvSpPr>
          <p:cNvPr id="577" name="Google Shape;577;p96"/>
          <p:cNvSpPr/>
          <p:nvPr>
            <p:ph idx="4" type="pic"/>
          </p:nvPr>
        </p:nvSpPr>
        <p:spPr>
          <a:xfrm>
            <a:off x="3255275" y="1314775"/>
            <a:ext cx="1961700" cy="2518800"/>
          </a:xfrm>
          <a:prstGeom prst="rect">
            <a:avLst/>
          </a:prstGeom>
          <a:noFill/>
          <a:ln cap="flat" cmpd="sng" w="9525">
            <a:solidFill>
              <a:schemeClr val="lt2"/>
            </a:solidFill>
            <a:prstDash val="solid"/>
            <a:round/>
            <a:headEnd len="sm" w="sm" type="none"/>
            <a:tailEnd len="sm" w="sm" type="none"/>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Text and photo slide - 3 cards">
  <p:cSld name="CUSTOM_25_1_1_2">
    <p:spTree>
      <p:nvGrpSpPr>
        <p:cNvPr id="578" name="Shape 578"/>
        <p:cNvGrpSpPr/>
        <p:nvPr/>
      </p:nvGrpSpPr>
      <p:grpSpPr>
        <a:xfrm>
          <a:off x="0" y="0"/>
          <a:ext cx="0" cy="0"/>
          <a:chOff x="0" y="0"/>
          <a:chExt cx="0" cy="0"/>
        </a:xfrm>
      </p:grpSpPr>
      <p:sp>
        <p:nvSpPr>
          <p:cNvPr id="579" name="Google Shape;579;p97"/>
          <p:cNvSpPr/>
          <p:nvPr/>
        </p:nvSpPr>
        <p:spPr>
          <a:xfrm>
            <a:off x="420625" y="994550"/>
            <a:ext cx="2414100" cy="34161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p97"/>
          <p:cNvSpPr txBox="1"/>
          <p:nvPr>
            <p:ph idx="1" type="body"/>
          </p:nvPr>
        </p:nvSpPr>
        <p:spPr>
          <a:xfrm>
            <a:off x="627850" y="2823950"/>
            <a:ext cx="1984500" cy="13524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400"/>
              </a:spcBef>
              <a:spcAft>
                <a:spcPts val="0"/>
              </a:spcAft>
              <a:buSzPts val="1200"/>
              <a:buChar char="○"/>
              <a:defRPr sz="1200"/>
            </a:lvl2pPr>
            <a:lvl3pPr indent="-304800" lvl="2" marL="1371600">
              <a:spcBef>
                <a:spcPts val="400"/>
              </a:spcBef>
              <a:spcAft>
                <a:spcPts val="0"/>
              </a:spcAft>
              <a:buSzPts val="1200"/>
              <a:buChar char="■"/>
              <a:defRPr sz="1200"/>
            </a:lvl3pPr>
            <a:lvl4pPr indent="-304800" lvl="3" marL="1828800">
              <a:spcBef>
                <a:spcPts val="400"/>
              </a:spcBef>
              <a:spcAft>
                <a:spcPts val="0"/>
              </a:spcAft>
              <a:buSzPts val="1200"/>
              <a:buChar char="●"/>
              <a:defRPr sz="1200"/>
            </a:lvl4pPr>
            <a:lvl5pPr indent="-304800" lvl="4" marL="2286000">
              <a:spcBef>
                <a:spcPts val="400"/>
              </a:spcBef>
              <a:spcAft>
                <a:spcPts val="0"/>
              </a:spcAft>
              <a:buSzPts val="1200"/>
              <a:buChar char="○"/>
              <a:defRPr sz="1200"/>
            </a:lvl5pPr>
            <a:lvl6pPr indent="-304800" lvl="5" marL="2743200">
              <a:spcBef>
                <a:spcPts val="400"/>
              </a:spcBef>
              <a:spcAft>
                <a:spcPts val="0"/>
              </a:spcAft>
              <a:buSzPts val="1200"/>
              <a:buChar char="■"/>
              <a:defRPr sz="1200"/>
            </a:lvl6pPr>
            <a:lvl7pPr indent="-304800" lvl="6" marL="3200400">
              <a:spcBef>
                <a:spcPts val="400"/>
              </a:spcBef>
              <a:spcAft>
                <a:spcPts val="0"/>
              </a:spcAft>
              <a:buSzPts val="1200"/>
              <a:buChar char="●"/>
              <a:defRPr sz="1200"/>
            </a:lvl7pPr>
            <a:lvl8pPr indent="-304800" lvl="7" marL="3657600">
              <a:spcBef>
                <a:spcPts val="400"/>
              </a:spcBef>
              <a:spcAft>
                <a:spcPts val="0"/>
              </a:spcAft>
              <a:buSzPts val="1200"/>
              <a:buChar char="○"/>
              <a:defRPr sz="1200"/>
            </a:lvl8pPr>
            <a:lvl9pPr indent="-304800" lvl="8" marL="4114800">
              <a:spcBef>
                <a:spcPts val="400"/>
              </a:spcBef>
              <a:spcAft>
                <a:spcPts val="400"/>
              </a:spcAft>
              <a:buSzPts val="1200"/>
              <a:buChar char="■"/>
              <a:defRPr sz="1200"/>
            </a:lvl9pPr>
          </a:lstStyle>
          <a:p/>
        </p:txBody>
      </p:sp>
      <p:sp>
        <p:nvSpPr>
          <p:cNvPr id="581" name="Google Shape;581;p97"/>
          <p:cNvSpPr/>
          <p:nvPr>
            <p:ph idx="2" type="pic"/>
          </p:nvPr>
        </p:nvSpPr>
        <p:spPr>
          <a:xfrm>
            <a:off x="420625" y="994550"/>
            <a:ext cx="2414100" cy="1337400"/>
          </a:xfrm>
          <a:prstGeom prst="rect">
            <a:avLst/>
          </a:prstGeom>
          <a:noFill/>
          <a:ln>
            <a:noFill/>
          </a:ln>
        </p:spPr>
      </p:sp>
      <p:sp>
        <p:nvSpPr>
          <p:cNvPr id="582" name="Google Shape;582;p97"/>
          <p:cNvSpPr txBox="1"/>
          <p:nvPr>
            <p:ph idx="3" type="subTitle"/>
          </p:nvPr>
        </p:nvSpPr>
        <p:spPr>
          <a:xfrm>
            <a:off x="631983" y="2504375"/>
            <a:ext cx="1980300" cy="261300"/>
          </a:xfrm>
          <a:prstGeom prst="rect">
            <a:avLst/>
          </a:prstGeom>
        </p:spPr>
        <p:txBody>
          <a:bodyPr anchorCtr="0" anchor="t" bIns="0" lIns="0" spcFirstLastPara="1" rIns="0" wrap="square" tIns="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583" name="Google Shape;583;p97"/>
          <p:cNvSpPr txBox="1"/>
          <p:nvPr>
            <p:ph type="title"/>
          </p:nvPr>
        </p:nvSpPr>
        <p:spPr>
          <a:xfrm>
            <a:off x="420625" y="320050"/>
            <a:ext cx="8275200" cy="4365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584" name="Google Shape;584;p97"/>
          <p:cNvSpPr/>
          <p:nvPr/>
        </p:nvSpPr>
        <p:spPr>
          <a:xfrm>
            <a:off x="3364950" y="994550"/>
            <a:ext cx="2414100" cy="34161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p97"/>
          <p:cNvSpPr txBox="1"/>
          <p:nvPr>
            <p:ph idx="4" type="body"/>
          </p:nvPr>
        </p:nvSpPr>
        <p:spPr>
          <a:xfrm>
            <a:off x="3572175" y="2823950"/>
            <a:ext cx="1984500" cy="13524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400"/>
              </a:spcBef>
              <a:spcAft>
                <a:spcPts val="0"/>
              </a:spcAft>
              <a:buSzPts val="1200"/>
              <a:buChar char="○"/>
              <a:defRPr sz="1200"/>
            </a:lvl2pPr>
            <a:lvl3pPr indent="-304800" lvl="2" marL="1371600">
              <a:spcBef>
                <a:spcPts val="400"/>
              </a:spcBef>
              <a:spcAft>
                <a:spcPts val="0"/>
              </a:spcAft>
              <a:buSzPts val="1200"/>
              <a:buChar char="■"/>
              <a:defRPr sz="1200"/>
            </a:lvl3pPr>
            <a:lvl4pPr indent="-304800" lvl="3" marL="1828800">
              <a:spcBef>
                <a:spcPts val="400"/>
              </a:spcBef>
              <a:spcAft>
                <a:spcPts val="0"/>
              </a:spcAft>
              <a:buSzPts val="1200"/>
              <a:buChar char="●"/>
              <a:defRPr sz="1200"/>
            </a:lvl4pPr>
            <a:lvl5pPr indent="-304800" lvl="4" marL="2286000">
              <a:spcBef>
                <a:spcPts val="400"/>
              </a:spcBef>
              <a:spcAft>
                <a:spcPts val="0"/>
              </a:spcAft>
              <a:buSzPts val="1200"/>
              <a:buChar char="○"/>
              <a:defRPr sz="1200"/>
            </a:lvl5pPr>
            <a:lvl6pPr indent="-304800" lvl="5" marL="2743200">
              <a:spcBef>
                <a:spcPts val="400"/>
              </a:spcBef>
              <a:spcAft>
                <a:spcPts val="0"/>
              </a:spcAft>
              <a:buSzPts val="1200"/>
              <a:buChar char="■"/>
              <a:defRPr sz="1200"/>
            </a:lvl6pPr>
            <a:lvl7pPr indent="-304800" lvl="6" marL="3200400">
              <a:spcBef>
                <a:spcPts val="400"/>
              </a:spcBef>
              <a:spcAft>
                <a:spcPts val="0"/>
              </a:spcAft>
              <a:buSzPts val="1200"/>
              <a:buChar char="●"/>
              <a:defRPr sz="1200"/>
            </a:lvl7pPr>
            <a:lvl8pPr indent="-304800" lvl="7" marL="3657600">
              <a:spcBef>
                <a:spcPts val="400"/>
              </a:spcBef>
              <a:spcAft>
                <a:spcPts val="0"/>
              </a:spcAft>
              <a:buSzPts val="1200"/>
              <a:buChar char="○"/>
              <a:defRPr sz="1200"/>
            </a:lvl8pPr>
            <a:lvl9pPr indent="-304800" lvl="8" marL="4114800">
              <a:spcBef>
                <a:spcPts val="400"/>
              </a:spcBef>
              <a:spcAft>
                <a:spcPts val="400"/>
              </a:spcAft>
              <a:buSzPts val="1200"/>
              <a:buChar char="■"/>
              <a:defRPr sz="1200"/>
            </a:lvl9pPr>
          </a:lstStyle>
          <a:p/>
        </p:txBody>
      </p:sp>
      <p:sp>
        <p:nvSpPr>
          <p:cNvPr id="586" name="Google Shape;586;p97"/>
          <p:cNvSpPr/>
          <p:nvPr>
            <p:ph idx="5" type="pic"/>
          </p:nvPr>
        </p:nvSpPr>
        <p:spPr>
          <a:xfrm>
            <a:off x="3364950" y="994550"/>
            <a:ext cx="2414100" cy="1337400"/>
          </a:xfrm>
          <a:prstGeom prst="rect">
            <a:avLst/>
          </a:prstGeom>
          <a:noFill/>
          <a:ln>
            <a:noFill/>
          </a:ln>
        </p:spPr>
      </p:sp>
      <p:sp>
        <p:nvSpPr>
          <p:cNvPr id="587" name="Google Shape;587;p97"/>
          <p:cNvSpPr txBox="1"/>
          <p:nvPr>
            <p:ph idx="6" type="subTitle"/>
          </p:nvPr>
        </p:nvSpPr>
        <p:spPr>
          <a:xfrm>
            <a:off x="3576308" y="2504375"/>
            <a:ext cx="1980300" cy="261300"/>
          </a:xfrm>
          <a:prstGeom prst="rect">
            <a:avLst/>
          </a:prstGeom>
        </p:spPr>
        <p:txBody>
          <a:bodyPr anchorCtr="0" anchor="t" bIns="0" lIns="0" spcFirstLastPara="1" rIns="0" wrap="square" tIns="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588" name="Google Shape;588;p97"/>
          <p:cNvSpPr/>
          <p:nvPr/>
        </p:nvSpPr>
        <p:spPr>
          <a:xfrm>
            <a:off x="6281850" y="994550"/>
            <a:ext cx="2414100" cy="34161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97"/>
          <p:cNvSpPr txBox="1"/>
          <p:nvPr>
            <p:ph idx="7" type="body"/>
          </p:nvPr>
        </p:nvSpPr>
        <p:spPr>
          <a:xfrm>
            <a:off x="6489075" y="2823950"/>
            <a:ext cx="1984500" cy="13524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400"/>
              </a:spcBef>
              <a:spcAft>
                <a:spcPts val="0"/>
              </a:spcAft>
              <a:buSzPts val="1200"/>
              <a:buChar char="○"/>
              <a:defRPr sz="1200"/>
            </a:lvl2pPr>
            <a:lvl3pPr indent="-304800" lvl="2" marL="1371600">
              <a:spcBef>
                <a:spcPts val="400"/>
              </a:spcBef>
              <a:spcAft>
                <a:spcPts val="0"/>
              </a:spcAft>
              <a:buSzPts val="1200"/>
              <a:buChar char="■"/>
              <a:defRPr sz="1200"/>
            </a:lvl3pPr>
            <a:lvl4pPr indent="-304800" lvl="3" marL="1828800">
              <a:spcBef>
                <a:spcPts val="400"/>
              </a:spcBef>
              <a:spcAft>
                <a:spcPts val="0"/>
              </a:spcAft>
              <a:buSzPts val="1200"/>
              <a:buChar char="●"/>
              <a:defRPr sz="1200"/>
            </a:lvl4pPr>
            <a:lvl5pPr indent="-304800" lvl="4" marL="2286000">
              <a:spcBef>
                <a:spcPts val="400"/>
              </a:spcBef>
              <a:spcAft>
                <a:spcPts val="0"/>
              </a:spcAft>
              <a:buSzPts val="1200"/>
              <a:buChar char="○"/>
              <a:defRPr sz="1200"/>
            </a:lvl5pPr>
            <a:lvl6pPr indent="-304800" lvl="5" marL="2743200">
              <a:spcBef>
                <a:spcPts val="400"/>
              </a:spcBef>
              <a:spcAft>
                <a:spcPts val="0"/>
              </a:spcAft>
              <a:buSzPts val="1200"/>
              <a:buChar char="■"/>
              <a:defRPr sz="1200"/>
            </a:lvl6pPr>
            <a:lvl7pPr indent="-304800" lvl="6" marL="3200400">
              <a:spcBef>
                <a:spcPts val="400"/>
              </a:spcBef>
              <a:spcAft>
                <a:spcPts val="0"/>
              </a:spcAft>
              <a:buSzPts val="1200"/>
              <a:buChar char="●"/>
              <a:defRPr sz="1200"/>
            </a:lvl7pPr>
            <a:lvl8pPr indent="-304800" lvl="7" marL="3657600">
              <a:spcBef>
                <a:spcPts val="400"/>
              </a:spcBef>
              <a:spcAft>
                <a:spcPts val="0"/>
              </a:spcAft>
              <a:buSzPts val="1200"/>
              <a:buChar char="○"/>
              <a:defRPr sz="1200"/>
            </a:lvl8pPr>
            <a:lvl9pPr indent="-304800" lvl="8" marL="4114800">
              <a:spcBef>
                <a:spcPts val="400"/>
              </a:spcBef>
              <a:spcAft>
                <a:spcPts val="400"/>
              </a:spcAft>
              <a:buSzPts val="1200"/>
              <a:buChar char="■"/>
              <a:defRPr sz="1200"/>
            </a:lvl9pPr>
          </a:lstStyle>
          <a:p/>
        </p:txBody>
      </p:sp>
      <p:sp>
        <p:nvSpPr>
          <p:cNvPr id="590" name="Google Shape;590;p97"/>
          <p:cNvSpPr/>
          <p:nvPr>
            <p:ph idx="8" type="pic"/>
          </p:nvPr>
        </p:nvSpPr>
        <p:spPr>
          <a:xfrm>
            <a:off x="6281850" y="994550"/>
            <a:ext cx="2414100" cy="1337400"/>
          </a:xfrm>
          <a:prstGeom prst="rect">
            <a:avLst/>
          </a:prstGeom>
          <a:noFill/>
          <a:ln>
            <a:noFill/>
          </a:ln>
        </p:spPr>
      </p:sp>
      <p:sp>
        <p:nvSpPr>
          <p:cNvPr id="591" name="Google Shape;591;p97"/>
          <p:cNvSpPr txBox="1"/>
          <p:nvPr>
            <p:ph idx="9" type="subTitle"/>
          </p:nvPr>
        </p:nvSpPr>
        <p:spPr>
          <a:xfrm>
            <a:off x="6493208" y="2504375"/>
            <a:ext cx="1980300" cy="261300"/>
          </a:xfrm>
          <a:prstGeom prst="rect">
            <a:avLst/>
          </a:prstGeom>
        </p:spPr>
        <p:txBody>
          <a:bodyPr anchorCtr="0" anchor="t" bIns="0" lIns="0" spcFirstLastPara="1" rIns="0" wrap="square" tIns="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Text and photo slide - 4 cards">
  <p:cSld name="CUSTOM_25_1_1_2_1">
    <p:spTree>
      <p:nvGrpSpPr>
        <p:cNvPr id="592" name="Shape 592"/>
        <p:cNvGrpSpPr/>
        <p:nvPr/>
      </p:nvGrpSpPr>
      <p:grpSpPr>
        <a:xfrm>
          <a:off x="0" y="0"/>
          <a:ext cx="0" cy="0"/>
          <a:chOff x="0" y="0"/>
          <a:chExt cx="0" cy="0"/>
        </a:xfrm>
      </p:grpSpPr>
      <p:sp>
        <p:nvSpPr>
          <p:cNvPr id="593" name="Google Shape;593;p98"/>
          <p:cNvSpPr/>
          <p:nvPr/>
        </p:nvSpPr>
        <p:spPr>
          <a:xfrm>
            <a:off x="420625" y="994550"/>
            <a:ext cx="1993500" cy="34161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4" name="Google Shape;594;p98"/>
          <p:cNvSpPr txBox="1"/>
          <p:nvPr>
            <p:ph idx="1" type="body"/>
          </p:nvPr>
        </p:nvSpPr>
        <p:spPr>
          <a:xfrm>
            <a:off x="591737" y="2823950"/>
            <a:ext cx="1638600" cy="1352400"/>
          </a:xfrm>
          <a:prstGeom prst="rect">
            <a:avLst/>
          </a:prstGeom>
        </p:spPr>
        <p:txBody>
          <a:bodyPr anchorCtr="0" anchor="t" bIns="0" lIns="0" spcFirstLastPara="1" rIns="0" wrap="square" tIns="0">
            <a:normAutofit/>
          </a:bodyPr>
          <a:lstStyle>
            <a:lvl1pPr indent="-304800" lvl="0" marL="457200">
              <a:spcBef>
                <a:spcPts val="0"/>
              </a:spcBef>
              <a:spcAft>
                <a:spcPts val="0"/>
              </a:spcAft>
              <a:buSzPts val="1200"/>
              <a:buChar char="●"/>
              <a:defRPr sz="1200"/>
            </a:lvl1pPr>
            <a:lvl2pPr indent="-304800" lvl="1" marL="914400">
              <a:spcBef>
                <a:spcPts val="400"/>
              </a:spcBef>
              <a:spcAft>
                <a:spcPts val="0"/>
              </a:spcAft>
              <a:buSzPts val="1200"/>
              <a:buChar char="○"/>
              <a:defRPr sz="1200"/>
            </a:lvl2pPr>
            <a:lvl3pPr indent="-304800" lvl="2" marL="1371600">
              <a:spcBef>
                <a:spcPts val="400"/>
              </a:spcBef>
              <a:spcAft>
                <a:spcPts val="0"/>
              </a:spcAft>
              <a:buSzPts val="1200"/>
              <a:buChar char="■"/>
              <a:defRPr sz="1200"/>
            </a:lvl3pPr>
            <a:lvl4pPr indent="-304800" lvl="3" marL="1828800">
              <a:spcBef>
                <a:spcPts val="400"/>
              </a:spcBef>
              <a:spcAft>
                <a:spcPts val="0"/>
              </a:spcAft>
              <a:buSzPts val="1200"/>
              <a:buChar char="●"/>
              <a:defRPr sz="1200"/>
            </a:lvl4pPr>
            <a:lvl5pPr indent="-304800" lvl="4" marL="2286000">
              <a:spcBef>
                <a:spcPts val="400"/>
              </a:spcBef>
              <a:spcAft>
                <a:spcPts val="0"/>
              </a:spcAft>
              <a:buSzPts val="1200"/>
              <a:buChar char="○"/>
              <a:defRPr sz="1200"/>
            </a:lvl5pPr>
            <a:lvl6pPr indent="-304800" lvl="5" marL="2743200">
              <a:spcBef>
                <a:spcPts val="400"/>
              </a:spcBef>
              <a:spcAft>
                <a:spcPts val="0"/>
              </a:spcAft>
              <a:buSzPts val="1200"/>
              <a:buChar char="■"/>
              <a:defRPr sz="1200"/>
            </a:lvl6pPr>
            <a:lvl7pPr indent="-304800" lvl="6" marL="3200400">
              <a:spcBef>
                <a:spcPts val="400"/>
              </a:spcBef>
              <a:spcAft>
                <a:spcPts val="0"/>
              </a:spcAft>
              <a:buSzPts val="1200"/>
              <a:buChar char="●"/>
              <a:defRPr sz="1200"/>
            </a:lvl7pPr>
            <a:lvl8pPr indent="-304800" lvl="7" marL="3657600">
              <a:spcBef>
                <a:spcPts val="400"/>
              </a:spcBef>
              <a:spcAft>
                <a:spcPts val="0"/>
              </a:spcAft>
              <a:buSzPts val="1200"/>
              <a:buChar char="○"/>
              <a:defRPr sz="1200"/>
            </a:lvl8pPr>
            <a:lvl9pPr indent="-304800" lvl="8" marL="4114800">
              <a:spcBef>
                <a:spcPts val="400"/>
              </a:spcBef>
              <a:spcAft>
                <a:spcPts val="400"/>
              </a:spcAft>
              <a:buSzPts val="1200"/>
              <a:buChar char="■"/>
              <a:defRPr sz="1200"/>
            </a:lvl9pPr>
          </a:lstStyle>
          <a:p/>
        </p:txBody>
      </p:sp>
      <p:sp>
        <p:nvSpPr>
          <p:cNvPr id="595" name="Google Shape;595;p98"/>
          <p:cNvSpPr/>
          <p:nvPr>
            <p:ph idx="2" type="pic"/>
          </p:nvPr>
        </p:nvSpPr>
        <p:spPr>
          <a:xfrm>
            <a:off x="420625" y="994550"/>
            <a:ext cx="1993500" cy="1337400"/>
          </a:xfrm>
          <a:prstGeom prst="rect">
            <a:avLst/>
          </a:prstGeom>
          <a:noFill/>
          <a:ln>
            <a:noFill/>
          </a:ln>
        </p:spPr>
      </p:sp>
      <p:sp>
        <p:nvSpPr>
          <p:cNvPr id="596" name="Google Shape;596;p98"/>
          <p:cNvSpPr txBox="1"/>
          <p:nvPr>
            <p:ph idx="3" type="subTitle"/>
          </p:nvPr>
        </p:nvSpPr>
        <p:spPr>
          <a:xfrm>
            <a:off x="595150" y="2504375"/>
            <a:ext cx="1635300" cy="261300"/>
          </a:xfrm>
          <a:prstGeom prst="rect">
            <a:avLst/>
          </a:prstGeom>
        </p:spPr>
        <p:txBody>
          <a:bodyPr anchorCtr="0" anchor="t" bIns="0" lIns="0" spcFirstLastPara="1" rIns="0" wrap="square" tIns="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p:txBody>
      </p:sp>
      <p:sp>
        <p:nvSpPr>
          <p:cNvPr id="597" name="Google Shape;597;p98"/>
          <p:cNvSpPr txBox="1"/>
          <p:nvPr>
            <p:ph type="title"/>
          </p:nvPr>
        </p:nvSpPr>
        <p:spPr>
          <a:xfrm>
            <a:off x="420625" y="320050"/>
            <a:ext cx="8275200" cy="436500"/>
          </a:xfrm>
          <a:prstGeom prst="rect">
            <a:avLst/>
          </a:prstGeom>
        </p:spPr>
        <p:txBody>
          <a:bodyPr anchorCtr="0" anchor="t" bIns="0" lIns="0" spcFirstLastPara="1" rIns="0" wrap="square" tIns="0">
            <a:sp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p:txBody>
      </p:sp>
      <p:sp>
        <p:nvSpPr>
          <p:cNvPr id="598" name="Google Shape;598;p98"/>
          <p:cNvSpPr/>
          <p:nvPr/>
        </p:nvSpPr>
        <p:spPr>
          <a:xfrm>
            <a:off x="2514600" y="994550"/>
            <a:ext cx="1993500" cy="34161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98"/>
          <p:cNvSpPr txBox="1"/>
          <p:nvPr>
            <p:ph idx="4" type="body"/>
          </p:nvPr>
        </p:nvSpPr>
        <p:spPr>
          <a:xfrm>
            <a:off x="2685712" y="2823950"/>
            <a:ext cx="1638600" cy="13524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600" name="Google Shape;600;p98"/>
          <p:cNvSpPr/>
          <p:nvPr>
            <p:ph idx="5" type="pic"/>
          </p:nvPr>
        </p:nvSpPr>
        <p:spPr>
          <a:xfrm>
            <a:off x="2514600" y="994550"/>
            <a:ext cx="1993500" cy="1337400"/>
          </a:xfrm>
          <a:prstGeom prst="rect">
            <a:avLst/>
          </a:prstGeom>
          <a:noFill/>
          <a:ln>
            <a:noFill/>
          </a:ln>
        </p:spPr>
      </p:sp>
      <p:sp>
        <p:nvSpPr>
          <p:cNvPr id="601" name="Google Shape;601;p98"/>
          <p:cNvSpPr txBox="1"/>
          <p:nvPr>
            <p:ph idx="6" type="subTitle"/>
          </p:nvPr>
        </p:nvSpPr>
        <p:spPr>
          <a:xfrm>
            <a:off x="2689125" y="2504375"/>
            <a:ext cx="1635300" cy="261300"/>
          </a:xfrm>
          <a:prstGeom prst="rect">
            <a:avLst/>
          </a:prstGeom>
        </p:spPr>
        <p:txBody>
          <a:bodyPr anchorCtr="0" anchor="t" bIns="0" lIns="0" spcFirstLastPara="1" rIns="0" wrap="square" tIns="0">
            <a:spAutoFit/>
          </a:bodyPr>
          <a:lstStyle>
            <a:lvl1pPr lvl="0" rtl="0">
              <a:spcBef>
                <a:spcPts val="0"/>
              </a:spcBef>
              <a:spcAft>
                <a:spcPts val="0"/>
              </a:spcAft>
              <a:buSzPts val="1600"/>
              <a:buNone/>
              <a:defRPr b="1"/>
            </a:lvl1pPr>
            <a:lvl2pPr lvl="1" rtl="0">
              <a:spcBef>
                <a:spcPts val="800"/>
              </a:spcBef>
              <a:spcAft>
                <a:spcPts val="0"/>
              </a:spcAft>
              <a:buSzPts val="1600"/>
              <a:buNone/>
              <a:defRPr/>
            </a:lvl2pPr>
            <a:lvl3pPr lvl="2" rtl="0">
              <a:spcBef>
                <a:spcPts val="800"/>
              </a:spcBef>
              <a:spcAft>
                <a:spcPts val="0"/>
              </a:spcAft>
              <a:buSzPts val="1600"/>
              <a:buNone/>
              <a:defRPr/>
            </a:lvl3pPr>
            <a:lvl4pPr lvl="3" rtl="0">
              <a:spcBef>
                <a:spcPts val="800"/>
              </a:spcBef>
              <a:spcAft>
                <a:spcPts val="0"/>
              </a:spcAft>
              <a:buSzPts val="1600"/>
              <a:buNone/>
              <a:defRPr/>
            </a:lvl4pPr>
            <a:lvl5pPr lvl="4" rtl="0">
              <a:spcBef>
                <a:spcPts val="800"/>
              </a:spcBef>
              <a:spcAft>
                <a:spcPts val="0"/>
              </a:spcAft>
              <a:buSzPts val="1600"/>
              <a:buNone/>
              <a:defRPr/>
            </a:lvl5pPr>
            <a:lvl6pPr lvl="5" rtl="0">
              <a:spcBef>
                <a:spcPts val="800"/>
              </a:spcBef>
              <a:spcAft>
                <a:spcPts val="0"/>
              </a:spcAft>
              <a:buSzPts val="1600"/>
              <a:buNone/>
              <a:defRPr/>
            </a:lvl6pPr>
            <a:lvl7pPr lvl="6" rtl="0">
              <a:spcBef>
                <a:spcPts val="800"/>
              </a:spcBef>
              <a:spcAft>
                <a:spcPts val="0"/>
              </a:spcAft>
              <a:buSzPts val="1600"/>
              <a:buNone/>
              <a:defRPr/>
            </a:lvl7pPr>
            <a:lvl8pPr lvl="7" rtl="0">
              <a:spcBef>
                <a:spcPts val="800"/>
              </a:spcBef>
              <a:spcAft>
                <a:spcPts val="0"/>
              </a:spcAft>
              <a:buSzPts val="1600"/>
              <a:buNone/>
              <a:defRPr/>
            </a:lvl8pPr>
            <a:lvl9pPr lvl="8" rtl="0">
              <a:spcBef>
                <a:spcPts val="800"/>
              </a:spcBef>
              <a:spcAft>
                <a:spcPts val="800"/>
              </a:spcAft>
              <a:buSzPts val="1600"/>
              <a:buNone/>
              <a:defRPr/>
            </a:lvl9pPr>
          </a:lstStyle>
          <a:p/>
        </p:txBody>
      </p:sp>
      <p:sp>
        <p:nvSpPr>
          <p:cNvPr id="602" name="Google Shape;602;p98"/>
          <p:cNvSpPr/>
          <p:nvPr/>
        </p:nvSpPr>
        <p:spPr>
          <a:xfrm>
            <a:off x="4617725" y="994550"/>
            <a:ext cx="1993500" cy="34161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98"/>
          <p:cNvSpPr txBox="1"/>
          <p:nvPr>
            <p:ph idx="7" type="body"/>
          </p:nvPr>
        </p:nvSpPr>
        <p:spPr>
          <a:xfrm>
            <a:off x="4788837" y="2823950"/>
            <a:ext cx="1638600" cy="13524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604" name="Google Shape;604;p98"/>
          <p:cNvSpPr/>
          <p:nvPr>
            <p:ph idx="8" type="pic"/>
          </p:nvPr>
        </p:nvSpPr>
        <p:spPr>
          <a:xfrm>
            <a:off x="4617725" y="994550"/>
            <a:ext cx="1993500" cy="1337400"/>
          </a:xfrm>
          <a:prstGeom prst="rect">
            <a:avLst/>
          </a:prstGeom>
          <a:noFill/>
          <a:ln>
            <a:noFill/>
          </a:ln>
        </p:spPr>
      </p:sp>
      <p:sp>
        <p:nvSpPr>
          <p:cNvPr id="605" name="Google Shape;605;p98"/>
          <p:cNvSpPr txBox="1"/>
          <p:nvPr>
            <p:ph idx="9" type="subTitle"/>
          </p:nvPr>
        </p:nvSpPr>
        <p:spPr>
          <a:xfrm>
            <a:off x="4792250" y="2504375"/>
            <a:ext cx="1635300" cy="261300"/>
          </a:xfrm>
          <a:prstGeom prst="rect">
            <a:avLst/>
          </a:prstGeom>
        </p:spPr>
        <p:txBody>
          <a:bodyPr anchorCtr="0" anchor="t" bIns="0" lIns="0" spcFirstLastPara="1" rIns="0" wrap="square" tIns="0">
            <a:spAutoFit/>
          </a:bodyPr>
          <a:lstStyle>
            <a:lvl1pPr lvl="0" rtl="0">
              <a:spcBef>
                <a:spcPts val="0"/>
              </a:spcBef>
              <a:spcAft>
                <a:spcPts val="0"/>
              </a:spcAft>
              <a:buSzPts val="1600"/>
              <a:buNone/>
              <a:defRPr b="1"/>
            </a:lvl1pPr>
            <a:lvl2pPr lvl="1" rtl="0">
              <a:spcBef>
                <a:spcPts val="800"/>
              </a:spcBef>
              <a:spcAft>
                <a:spcPts val="0"/>
              </a:spcAft>
              <a:buSzPts val="1600"/>
              <a:buNone/>
              <a:defRPr/>
            </a:lvl2pPr>
            <a:lvl3pPr lvl="2" rtl="0">
              <a:spcBef>
                <a:spcPts val="800"/>
              </a:spcBef>
              <a:spcAft>
                <a:spcPts val="0"/>
              </a:spcAft>
              <a:buSzPts val="1600"/>
              <a:buNone/>
              <a:defRPr/>
            </a:lvl3pPr>
            <a:lvl4pPr lvl="3" rtl="0">
              <a:spcBef>
                <a:spcPts val="800"/>
              </a:spcBef>
              <a:spcAft>
                <a:spcPts val="0"/>
              </a:spcAft>
              <a:buSzPts val="1600"/>
              <a:buNone/>
              <a:defRPr/>
            </a:lvl4pPr>
            <a:lvl5pPr lvl="4" rtl="0">
              <a:spcBef>
                <a:spcPts val="800"/>
              </a:spcBef>
              <a:spcAft>
                <a:spcPts val="0"/>
              </a:spcAft>
              <a:buSzPts val="1600"/>
              <a:buNone/>
              <a:defRPr/>
            </a:lvl5pPr>
            <a:lvl6pPr lvl="5" rtl="0">
              <a:spcBef>
                <a:spcPts val="800"/>
              </a:spcBef>
              <a:spcAft>
                <a:spcPts val="0"/>
              </a:spcAft>
              <a:buSzPts val="1600"/>
              <a:buNone/>
              <a:defRPr/>
            </a:lvl6pPr>
            <a:lvl7pPr lvl="6" rtl="0">
              <a:spcBef>
                <a:spcPts val="800"/>
              </a:spcBef>
              <a:spcAft>
                <a:spcPts val="0"/>
              </a:spcAft>
              <a:buSzPts val="1600"/>
              <a:buNone/>
              <a:defRPr/>
            </a:lvl7pPr>
            <a:lvl8pPr lvl="7" rtl="0">
              <a:spcBef>
                <a:spcPts val="800"/>
              </a:spcBef>
              <a:spcAft>
                <a:spcPts val="0"/>
              </a:spcAft>
              <a:buSzPts val="1600"/>
              <a:buNone/>
              <a:defRPr/>
            </a:lvl8pPr>
            <a:lvl9pPr lvl="8" rtl="0">
              <a:spcBef>
                <a:spcPts val="800"/>
              </a:spcBef>
              <a:spcAft>
                <a:spcPts val="800"/>
              </a:spcAft>
              <a:buSzPts val="1600"/>
              <a:buNone/>
              <a:defRPr/>
            </a:lvl9pPr>
          </a:lstStyle>
          <a:p/>
        </p:txBody>
      </p:sp>
      <p:sp>
        <p:nvSpPr>
          <p:cNvPr id="606" name="Google Shape;606;p98"/>
          <p:cNvSpPr/>
          <p:nvPr/>
        </p:nvSpPr>
        <p:spPr>
          <a:xfrm>
            <a:off x="6702325" y="994550"/>
            <a:ext cx="1993500" cy="3416100"/>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98"/>
          <p:cNvSpPr txBox="1"/>
          <p:nvPr>
            <p:ph idx="13" type="body"/>
          </p:nvPr>
        </p:nvSpPr>
        <p:spPr>
          <a:xfrm>
            <a:off x="6873437" y="2823950"/>
            <a:ext cx="1638600" cy="1352400"/>
          </a:xfrm>
          <a:prstGeom prst="rect">
            <a:avLst/>
          </a:prstGeom>
        </p:spPr>
        <p:txBody>
          <a:bodyPr anchorCtr="0" anchor="t" bIns="0" lIns="0" spcFirstLastPara="1" rIns="0" wrap="square" tIns="0">
            <a:normAutofit/>
          </a:bodyPr>
          <a:lstStyle>
            <a:lvl1pPr indent="-304800" lvl="0" marL="457200" rtl="0">
              <a:spcBef>
                <a:spcPts val="0"/>
              </a:spcBef>
              <a:spcAft>
                <a:spcPts val="0"/>
              </a:spcAft>
              <a:buSzPts val="1200"/>
              <a:buChar char="●"/>
              <a:defRPr sz="1200"/>
            </a:lvl1pPr>
            <a:lvl2pPr indent="-304800" lvl="1" marL="914400" rtl="0">
              <a:spcBef>
                <a:spcPts val="400"/>
              </a:spcBef>
              <a:spcAft>
                <a:spcPts val="0"/>
              </a:spcAft>
              <a:buSzPts val="1200"/>
              <a:buChar char="○"/>
              <a:defRPr sz="1200"/>
            </a:lvl2pPr>
            <a:lvl3pPr indent="-304800" lvl="2" marL="1371600" rtl="0">
              <a:spcBef>
                <a:spcPts val="400"/>
              </a:spcBef>
              <a:spcAft>
                <a:spcPts val="0"/>
              </a:spcAft>
              <a:buSzPts val="1200"/>
              <a:buChar char="■"/>
              <a:defRPr sz="1200"/>
            </a:lvl3pPr>
            <a:lvl4pPr indent="-304800" lvl="3" marL="1828800" rtl="0">
              <a:spcBef>
                <a:spcPts val="400"/>
              </a:spcBef>
              <a:spcAft>
                <a:spcPts val="0"/>
              </a:spcAft>
              <a:buSzPts val="1200"/>
              <a:buChar char="●"/>
              <a:defRPr sz="1200"/>
            </a:lvl4pPr>
            <a:lvl5pPr indent="-304800" lvl="4" marL="2286000" rtl="0">
              <a:spcBef>
                <a:spcPts val="400"/>
              </a:spcBef>
              <a:spcAft>
                <a:spcPts val="0"/>
              </a:spcAft>
              <a:buSzPts val="1200"/>
              <a:buChar char="○"/>
              <a:defRPr sz="1200"/>
            </a:lvl5pPr>
            <a:lvl6pPr indent="-304800" lvl="5" marL="2743200" rtl="0">
              <a:spcBef>
                <a:spcPts val="400"/>
              </a:spcBef>
              <a:spcAft>
                <a:spcPts val="0"/>
              </a:spcAft>
              <a:buSzPts val="1200"/>
              <a:buChar char="■"/>
              <a:defRPr sz="1200"/>
            </a:lvl6pPr>
            <a:lvl7pPr indent="-304800" lvl="6" marL="3200400" rtl="0">
              <a:spcBef>
                <a:spcPts val="400"/>
              </a:spcBef>
              <a:spcAft>
                <a:spcPts val="0"/>
              </a:spcAft>
              <a:buSzPts val="1200"/>
              <a:buChar char="●"/>
              <a:defRPr sz="1200"/>
            </a:lvl7pPr>
            <a:lvl8pPr indent="-304800" lvl="7" marL="3657600" rtl="0">
              <a:spcBef>
                <a:spcPts val="400"/>
              </a:spcBef>
              <a:spcAft>
                <a:spcPts val="0"/>
              </a:spcAft>
              <a:buSzPts val="1200"/>
              <a:buChar char="○"/>
              <a:defRPr sz="1200"/>
            </a:lvl8pPr>
            <a:lvl9pPr indent="-304800" lvl="8" marL="4114800" rtl="0">
              <a:spcBef>
                <a:spcPts val="400"/>
              </a:spcBef>
              <a:spcAft>
                <a:spcPts val="400"/>
              </a:spcAft>
              <a:buSzPts val="1200"/>
              <a:buChar char="■"/>
              <a:defRPr sz="1200"/>
            </a:lvl9pPr>
          </a:lstStyle>
          <a:p/>
        </p:txBody>
      </p:sp>
      <p:sp>
        <p:nvSpPr>
          <p:cNvPr id="608" name="Google Shape;608;p98"/>
          <p:cNvSpPr/>
          <p:nvPr>
            <p:ph idx="14" type="pic"/>
          </p:nvPr>
        </p:nvSpPr>
        <p:spPr>
          <a:xfrm>
            <a:off x="6702325" y="994550"/>
            <a:ext cx="1993500" cy="1337400"/>
          </a:xfrm>
          <a:prstGeom prst="rect">
            <a:avLst/>
          </a:prstGeom>
          <a:noFill/>
          <a:ln>
            <a:noFill/>
          </a:ln>
        </p:spPr>
      </p:sp>
      <p:sp>
        <p:nvSpPr>
          <p:cNvPr id="609" name="Google Shape;609;p98"/>
          <p:cNvSpPr txBox="1"/>
          <p:nvPr>
            <p:ph idx="15" type="subTitle"/>
          </p:nvPr>
        </p:nvSpPr>
        <p:spPr>
          <a:xfrm>
            <a:off x="6876850" y="2504375"/>
            <a:ext cx="1635300" cy="261300"/>
          </a:xfrm>
          <a:prstGeom prst="rect">
            <a:avLst/>
          </a:prstGeom>
        </p:spPr>
        <p:txBody>
          <a:bodyPr anchorCtr="0" anchor="t" bIns="0" lIns="0" spcFirstLastPara="1" rIns="0" wrap="square" tIns="0">
            <a:spAutoFit/>
          </a:bodyPr>
          <a:lstStyle>
            <a:lvl1pPr lvl="0" rtl="0">
              <a:spcBef>
                <a:spcPts val="0"/>
              </a:spcBef>
              <a:spcAft>
                <a:spcPts val="0"/>
              </a:spcAft>
              <a:buSzPts val="1600"/>
              <a:buNone/>
              <a:defRPr b="1"/>
            </a:lvl1pPr>
            <a:lvl2pPr lvl="1" rtl="0">
              <a:spcBef>
                <a:spcPts val="800"/>
              </a:spcBef>
              <a:spcAft>
                <a:spcPts val="0"/>
              </a:spcAft>
              <a:buSzPts val="1600"/>
              <a:buNone/>
              <a:defRPr/>
            </a:lvl2pPr>
            <a:lvl3pPr lvl="2" rtl="0">
              <a:spcBef>
                <a:spcPts val="800"/>
              </a:spcBef>
              <a:spcAft>
                <a:spcPts val="0"/>
              </a:spcAft>
              <a:buSzPts val="1600"/>
              <a:buNone/>
              <a:defRPr/>
            </a:lvl3pPr>
            <a:lvl4pPr lvl="3" rtl="0">
              <a:spcBef>
                <a:spcPts val="800"/>
              </a:spcBef>
              <a:spcAft>
                <a:spcPts val="0"/>
              </a:spcAft>
              <a:buSzPts val="1600"/>
              <a:buNone/>
              <a:defRPr/>
            </a:lvl4pPr>
            <a:lvl5pPr lvl="4" rtl="0">
              <a:spcBef>
                <a:spcPts val="800"/>
              </a:spcBef>
              <a:spcAft>
                <a:spcPts val="0"/>
              </a:spcAft>
              <a:buSzPts val="1600"/>
              <a:buNone/>
              <a:defRPr/>
            </a:lvl5pPr>
            <a:lvl6pPr lvl="5" rtl="0">
              <a:spcBef>
                <a:spcPts val="800"/>
              </a:spcBef>
              <a:spcAft>
                <a:spcPts val="0"/>
              </a:spcAft>
              <a:buSzPts val="1600"/>
              <a:buNone/>
              <a:defRPr/>
            </a:lvl6pPr>
            <a:lvl7pPr lvl="6" rtl="0">
              <a:spcBef>
                <a:spcPts val="800"/>
              </a:spcBef>
              <a:spcAft>
                <a:spcPts val="0"/>
              </a:spcAft>
              <a:buSzPts val="1600"/>
              <a:buNone/>
              <a:defRPr/>
            </a:lvl7pPr>
            <a:lvl8pPr lvl="7" rtl="0">
              <a:spcBef>
                <a:spcPts val="800"/>
              </a:spcBef>
              <a:spcAft>
                <a:spcPts val="0"/>
              </a:spcAft>
              <a:buSzPts val="1600"/>
              <a:buNone/>
              <a:defRPr/>
            </a:lvl8pPr>
            <a:lvl9pPr lvl="8" rtl="0">
              <a:spcBef>
                <a:spcPts val="800"/>
              </a:spcBef>
              <a:spcAft>
                <a:spcPts val="800"/>
              </a:spcAft>
              <a:buSzPts val="16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0 Text and photo slide - Right">
  <p:cSld name="CUSTOM_22_1_1_1_1_1_1_2_1_1_1">
    <p:spTree>
      <p:nvGrpSpPr>
        <p:cNvPr id="610" name="Shape 610"/>
        <p:cNvGrpSpPr/>
        <p:nvPr/>
      </p:nvGrpSpPr>
      <p:grpSpPr>
        <a:xfrm>
          <a:off x="0" y="0"/>
          <a:ext cx="0" cy="0"/>
          <a:chOff x="0" y="0"/>
          <a:chExt cx="0" cy="0"/>
        </a:xfrm>
      </p:grpSpPr>
      <p:sp>
        <p:nvSpPr>
          <p:cNvPr id="611" name="Google Shape;611;p99"/>
          <p:cNvSpPr txBox="1"/>
          <p:nvPr>
            <p:ph type="title"/>
          </p:nvPr>
        </p:nvSpPr>
        <p:spPr>
          <a:xfrm>
            <a:off x="420625" y="320050"/>
            <a:ext cx="8275200" cy="455100"/>
          </a:xfrm>
          <a:prstGeom prst="rect">
            <a:avLst/>
          </a:prstGeom>
        </p:spPr>
        <p:txBody>
          <a:bodyPr anchorCtr="0" anchor="t" bIns="0" lIns="0" spcFirstLastPara="1" rIns="0" wrap="square" tIns="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12" name="Google Shape;612;p99"/>
          <p:cNvSpPr/>
          <p:nvPr>
            <p:ph idx="2" type="pic"/>
          </p:nvPr>
        </p:nvSpPr>
        <p:spPr>
          <a:xfrm>
            <a:off x="0" y="-9225"/>
            <a:ext cx="9144000" cy="5153400"/>
          </a:xfrm>
          <a:prstGeom prst="rect">
            <a:avLst/>
          </a:prstGeom>
          <a:noFill/>
          <a:ln>
            <a:noFill/>
          </a:ln>
        </p:spPr>
      </p:sp>
      <p:sp>
        <p:nvSpPr>
          <p:cNvPr id="613" name="Google Shape;613;p99"/>
          <p:cNvSpPr txBox="1"/>
          <p:nvPr>
            <p:ph idx="3" type="title"/>
          </p:nvPr>
        </p:nvSpPr>
        <p:spPr>
          <a:xfrm>
            <a:off x="5356075" y="326850"/>
            <a:ext cx="3347400" cy="4827600"/>
          </a:xfrm>
          <a:prstGeom prst="rect">
            <a:avLst/>
          </a:prstGeom>
          <a:solidFill>
            <a:srgbClr val="FFFFFF">
              <a:alpha val="91060"/>
            </a:srgbClr>
          </a:solidFill>
        </p:spPr>
        <p:txBody>
          <a:bodyPr anchorCtr="0" anchor="t" bIns="91425" lIns="228600" spcFirstLastPara="1" rIns="228600" wrap="square" tIns="137150">
            <a:no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14" name="Google Shape;614;p99"/>
          <p:cNvSpPr txBox="1"/>
          <p:nvPr>
            <p:ph idx="1" type="body"/>
          </p:nvPr>
        </p:nvSpPr>
        <p:spPr>
          <a:xfrm>
            <a:off x="5594275" y="994550"/>
            <a:ext cx="2799900" cy="38334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sz="1600"/>
            </a:lvl1pPr>
            <a:lvl2pPr indent="-330200" lvl="1" marL="914400">
              <a:spcBef>
                <a:spcPts val="800"/>
              </a:spcBef>
              <a:spcAft>
                <a:spcPts val="0"/>
              </a:spcAft>
              <a:buSzPts val="1600"/>
              <a:buChar char="○"/>
              <a:defRPr sz="1600"/>
            </a:lvl2pPr>
            <a:lvl3pPr indent="-330200" lvl="2" marL="1371600">
              <a:spcBef>
                <a:spcPts val="800"/>
              </a:spcBef>
              <a:spcAft>
                <a:spcPts val="0"/>
              </a:spcAft>
              <a:buSzPts val="1600"/>
              <a:buChar char="■"/>
              <a:defRPr sz="1600"/>
            </a:lvl3pPr>
            <a:lvl4pPr indent="-330200" lvl="3" marL="1828800">
              <a:spcBef>
                <a:spcPts val="800"/>
              </a:spcBef>
              <a:spcAft>
                <a:spcPts val="0"/>
              </a:spcAft>
              <a:buSzPts val="1600"/>
              <a:buChar char="●"/>
              <a:defRPr sz="1600"/>
            </a:lvl4pPr>
            <a:lvl5pPr indent="-330200" lvl="4" marL="2286000">
              <a:spcBef>
                <a:spcPts val="800"/>
              </a:spcBef>
              <a:spcAft>
                <a:spcPts val="0"/>
              </a:spcAft>
              <a:buSzPts val="1600"/>
              <a:buChar char="○"/>
              <a:defRPr sz="1600"/>
            </a:lvl5pPr>
            <a:lvl6pPr indent="-330200" lvl="5" marL="2743200">
              <a:spcBef>
                <a:spcPts val="800"/>
              </a:spcBef>
              <a:spcAft>
                <a:spcPts val="0"/>
              </a:spcAft>
              <a:buSzPts val="1600"/>
              <a:buChar char="■"/>
              <a:defRPr sz="1600"/>
            </a:lvl6pPr>
            <a:lvl7pPr indent="-330200" lvl="6" marL="3200400">
              <a:spcBef>
                <a:spcPts val="800"/>
              </a:spcBef>
              <a:spcAft>
                <a:spcPts val="0"/>
              </a:spcAft>
              <a:buSzPts val="1600"/>
              <a:buChar char="●"/>
              <a:defRPr sz="1600"/>
            </a:lvl7pPr>
            <a:lvl8pPr indent="-330200" lvl="7" marL="3657600">
              <a:spcBef>
                <a:spcPts val="800"/>
              </a:spcBef>
              <a:spcAft>
                <a:spcPts val="0"/>
              </a:spcAft>
              <a:buSzPts val="1600"/>
              <a:buChar char="○"/>
              <a:defRPr sz="1600"/>
            </a:lvl8pPr>
            <a:lvl9pPr indent="-330200" lvl="8" marL="4114800">
              <a:spcBef>
                <a:spcPts val="800"/>
              </a:spcBef>
              <a:spcAft>
                <a:spcPts val="800"/>
              </a:spcAft>
              <a:buSzPts val="1600"/>
              <a:buChar char="■"/>
              <a:defRPr sz="16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0 Text and photo slide - Left">
  <p:cSld name="CUSTOM_23_1_1_1_1_1_1_2_1_1_1">
    <p:spTree>
      <p:nvGrpSpPr>
        <p:cNvPr id="615" name="Shape 615"/>
        <p:cNvGrpSpPr/>
        <p:nvPr/>
      </p:nvGrpSpPr>
      <p:grpSpPr>
        <a:xfrm>
          <a:off x="0" y="0"/>
          <a:ext cx="0" cy="0"/>
          <a:chOff x="0" y="0"/>
          <a:chExt cx="0" cy="0"/>
        </a:xfrm>
      </p:grpSpPr>
      <p:sp>
        <p:nvSpPr>
          <p:cNvPr id="616" name="Google Shape;616;p100"/>
          <p:cNvSpPr/>
          <p:nvPr>
            <p:ph idx="2" type="pic"/>
          </p:nvPr>
        </p:nvSpPr>
        <p:spPr>
          <a:xfrm>
            <a:off x="0" y="-9225"/>
            <a:ext cx="9162600" cy="5163600"/>
          </a:xfrm>
          <a:prstGeom prst="rect">
            <a:avLst/>
          </a:prstGeom>
          <a:noFill/>
          <a:ln>
            <a:noFill/>
          </a:ln>
        </p:spPr>
      </p:sp>
      <p:sp>
        <p:nvSpPr>
          <p:cNvPr id="617" name="Google Shape;617;p100"/>
          <p:cNvSpPr txBox="1"/>
          <p:nvPr>
            <p:ph type="title"/>
          </p:nvPr>
        </p:nvSpPr>
        <p:spPr>
          <a:xfrm>
            <a:off x="420275" y="326850"/>
            <a:ext cx="3347400" cy="4827600"/>
          </a:xfrm>
          <a:prstGeom prst="rect">
            <a:avLst/>
          </a:prstGeom>
          <a:solidFill>
            <a:srgbClr val="FFFFFF">
              <a:alpha val="91060"/>
            </a:srgbClr>
          </a:solidFill>
        </p:spPr>
        <p:txBody>
          <a:bodyPr anchorCtr="0" anchor="t" bIns="91425" lIns="228600" spcFirstLastPara="1" rIns="228600" wrap="square" tIns="137150">
            <a:no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p:txBody>
      </p:sp>
      <p:sp>
        <p:nvSpPr>
          <p:cNvPr id="618" name="Google Shape;618;p100"/>
          <p:cNvSpPr txBox="1"/>
          <p:nvPr>
            <p:ph idx="1" type="body"/>
          </p:nvPr>
        </p:nvSpPr>
        <p:spPr>
          <a:xfrm>
            <a:off x="658475" y="994550"/>
            <a:ext cx="2799900" cy="38334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Char char="●"/>
              <a:defRPr sz="1600"/>
            </a:lvl1pPr>
            <a:lvl2pPr indent="-330200" lvl="1" marL="914400">
              <a:spcBef>
                <a:spcPts val="800"/>
              </a:spcBef>
              <a:spcAft>
                <a:spcPts val="0"/>
              </a:spcAft>
              <a:buSzPts val="1600"/>
              <a:buChar char="○"/>
              <a:defRPr sz="1600"/>
            </a:lvl2pPr>
            <a:lvl3pPr indent="-330200" lvl="2" marL="1371600">
              <a:spcBef>
                <a:spcPts val="800"/>
              </a:spcBef>
              <a:spcAft>
                <a:spcPts val="0"/>
              </a:spcAft>
              <a:buSzPts val="1600"/>
              <a:buChar char="■"/>
              <a:defRPr sz="1600"/>
            </a:lvl3pPr>
            <a:lvl4pPr indent="-330200" lvl="3" marL="1828800">
              <a:spcBef>
                <a:spcPts val="800"/>
              </a:spcBef>
              <a:spcAft>
                <a:spcPts val="0"/>
              </a:spcAft>
              <a:buSzPts val="1600"/>
              <a:buChar char="●"/>
              <a:defRPr sz="1600"/>
            </a:lvl4pPr>
            <a:lvl5pPr indent="-330200" lvl="4" marL="2286000">
              <a:spcBef>
                <a:spcPts val="800"/>
              </a:spcBef>
              <a:spcAft>
                <a:spcPts val="0"/>
              </a:spcAft>
              <a:buSzPts val="1600"/>
              <a:buChar char="○"/>
              <a:defRPr sz="1600"/>
            </a:lvl5pPr>
            <a:lvl6pPr indent="-330200" lvl="5" marL="2743200">
              <a:spcBef>
                <a:spcPts val="800"/>
              </a:spcBef>
              <a:spcAft>
                <a:spcPts val="0"/>
              </a:spcAft>
              <a:buSzPts val="1600"/>
              <a:buChar char="■"/>
              <a:defRPr sz="1600"/>
            </a:lvl6pPr>
            <a:lvl7pPr indent="-330200" lvl="6" marL="3200400">
              <a:spcBef>
                <a:spcPts val="800"/>
              </a:spcBef>
              <a:spcAft>
                <a:spcPts val="0"/>
              </a:spcAft>
              <a:buSzPts val="1600"/>
              <a:buChar char="●"/>
              <a:defRPr sz="1600"/>
            </a:lvl7pPr>
            <a:lvl8pPr indent="-330200" lvl="7" marL="3657600">
              <a:spcBef>
                <a:spcPts val="800"/>
              </a:spcBef>
              <a:spcAft>
                <a:spcPts val="0"/>
              </a:spcAft>
              <a:buSzPts val="1600"/>
              <a:buChar char="○"/>
              <a:defRPr sz="1600"/>
            </a:lvl8pPr>
            <a:lvl9pPr indent="-330200" lvl="8" marL="4114800">
              <a:spcBef>
                <a:spcPts val="800"/>
              </a:spcBef>
              <a:spcAft>
                <a:spcPts val="800"/>
              </a:spcAft>
              <a:buSzPts val="1600"/>
              <a:buChar char="■"/>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125" Type="http://schemas.openxmlformats.org/officeDocument/2006/relationships/slideLayout" Target="../slideLayouts/slideLayout125.xml"/><Relationship Id="rId29" Type="http://schemas.openxmlformats.org/officeDocument/2006/relationships/slideLayout" Target="../slideLayouts/slideLayout29.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150" Type="http://schemas.openxmlformats.org/officeDocument/2006/relationships/slideLayout" Target="../slideLayouts/slideLayout150.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149" Type="http://schemas.openxmlformats.org/officeDocument/2006/relationships/slideLayout" Target="../slideLayouts/slideLayout149.xml"/><Relationship Id="rId4" Type="http://schemas.openxmlformats.org/officeDocument/2006/relationships/slideLayout" Target="../slideLayouts/slideLayout4.xml"/><Relationship Id="rId148" Type="http://schemas.openxmlformats.org/officeDocument/2006/relationships/slideLayout" Target="../slideLayouts/slideLayout148.xml"/><Relationship Id="rId9" Type="http://schemas.openxmlformats.org/officeDocument/2006/relationships/slideLayout" Target="../slideLayouts/slideLayout9.xml"/><Relationship Id="rId143" Type="http://schemas.openxmlformats.org/officeDocument/2006/relationships/slideLayout" Target="../slideLayouts/slideLayout143.xml"/><Relationship Id="rId142" Type="http://schemas.openxmlformats.org/officeDocument/2006/relationships/slideLayout" Target="../slideLayouts/slideLayout142.xml"/><Relationship Id="rId141" Type="http://schemas.openxmlformats.org/officeDocument/2006/relationships/slideLayout" Target="../slideLayouts/slideLayout141.xml"/><Relationship Id="rId140" Type="http://schemas.openxmlformats.org/officeDocument/2006/relationships/slideLayout" Target="../slideLayouts/slideLayout140.xml"/><Relationship Id="rId5" Type="http://schemas.openxmlformats.org/officeDocument/2006/relationships/slideLayout" Target="../slideLayouts/slideLayout5.xml"/><Relationship Id="rId147" Type="http://schemas.openxmlformats.org/officeDocument/2006/relationships/slideLayout" Target="../slideLayouts/slideLayout147.xml"/><Relationship Id="rId6" Type="http://schemas.openxmlformats.org/officeDocument/2006/relationships/slideLayout" Target="../slideLayouts/slideLayout6.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145" Type="http://schemas.openxmlformats.org/officeDocument/2006/relationships/slideLayout" Target="../slideLayouts/slideLayout145.xml"/><Relationship Id="rId8" Type="http://schemas.openxmlformats.org/officeDocument/2006/relationships/slideLayout" Target="../slideLayouts/slideLayout8.xml"/><Relationship Id="rId144" Type="http://schemas.openxmlformats.org/officeDocument/2006/relationships/slideLayout" Target="../slideLayouts/slideLayout14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137" Type="http://schemas.openxmlformats.org/officeDocument/2006/relationships/slideLayout" Target="../slideLayouts/slideLayout137.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6" Type="http://schemas.openxmlformats.org/officeDocument/2006/relationships/slideLayout" Target="../slideLayouts/slideLayout136.xml"/><Relationship Id="rId135" Type="http://schemas.openxmlformats.org/officeDocument/2006/relationships/slideLayout" Target="../slideLayouts/slideLayout135.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154" Type="http://schemas.openxmlformats.org/officeDocument/2006/relationships/slideLayout" Target="../slideLayouts/slideLayout154.xml"/><Relationship Id="rId58" Type="http://schemas.openxmlformats.org/officeDocument/2006/relationships/slideLayout" Target="../slideLayouts/slideLayout58.xml"/><Relationship Id="rId153" Type="http://schemas.openxmlformats.org/officeDocument/2006/relationships/slideLayout" Target="../slideLayouts/slideLayout153.xml"/><Relationship Id="rId152" Type="http://schemas.openxmlformats.org/officeDocument/2006/relationships/slideLayout" Target="../slideLayouts/slideLayout152.xml"/><Relationship Id="rId151" Type="http://schemas.openxmlformats.org/officeDocument/2006/relationships/slideLayout" Target="../slideLayouts/slideLayout151.xml"/><Relationship Id="rId156" Type="http://schemas.openxmlformats.org/officeDocument/2006/relationships/theme" Target="../theme/theme2.xml"/><Relationship Id="rId155"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7762875" y="4992143"/>
            <a:ext cx="1042800" cy="61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400"/>
              <a:buFont typeface="Arial"/>
              <a:buNone/>
            </a:pPr>
            <a:r>
              <a:rPr i="0" lang="en" sz="400" u="none" cap="none" strike="noStrike">
                <a:solidFill>
                  <a:schemeClr val="lt2"/>
                </a:solidFill>
              </a:rPr>
              <a:t>Copyright © </a:t>
            </a:r>
            <a:r>
              <a:rPr lang="en" sz="400">
                <a:solidFill>
                  <a:schemeClr val="lt2"/>
                </a:solidFill>
              </a:rPr>
              <a:t>2025</a:t>
            </a:r>
            <a:r>
              <a:rPr lang="en" sz="400">
                <a:solidFill>
                  <a:schemeClr val="lt2"/>
                </a:solidFill>
              </a:rPr>
              <a:t> </a:t>
            </a:r>
            <a:r>
              <a:rPr i="0" lang="en" sz="400" u="none" cap="none" strike="noStrike">
                <a:solidFill>
                  <a:schemeClr val="lt2"/>
                </a:solidFill>
              </a:rPr>
              <a:t>Arizona Board of Regents</a:t>
            </a:r>
            <a:endParaRPr i="0" sz="400" u="none" cap="none" strike="noStrike">
              <a:solidFill>
                <a:schemeClr val="lt2"/>
              </a:solidFill>
            </a:endParaRPr>
          </a:p>
        </p:txBody>
      </p:sp>
      <p:sp>
        <p:nvSpPr>
          <p:cNvPr id="7" name="Google Shape;7;p1"/>
          <p:cNvSpPr txBox="1"/>
          <p:nvPr>
            <p:ph type="title"/>
          </p:nvPr>
        </p:nvSpPr>
        <p:spPr>
          <a:xfrm>
            <a:off x="420625" y="320050"/>
            <a:ext cx="8275200" cy="4551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Clr>
                <a:schemeClr val="dk1"/>
              </a:buClr>
              <a:buSzPts val="3200"/>
              <a:buNone/>
              <a:defRPr b="1" sz="3200">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p:txBody>
      </p:sp>
      <p:sp>
        <p:nvSpPr>
          <p:cNvPr id="8" name="Google Shape;8;p1"/>
          <p:cNvSpPr txBox="1"/>
          <p:nvPr>
            <p:ph idx="1" type="body"/>
          </p:nvPr>
        </p:nvSpPr>
        <p:spPr>
          <a:xfrm>
            <a:off x="420900" y="994550"/>
            <a:ext cx="4105500" cy="3181800"/>
          </a:xfrm>
          <a:prstGeom prst="rect">
            <a:avLst/>
          </a:prstGeom>
          <a:noFill/>
          <a:ln>
            <a:noFill/>
          </a:ln>
        </p:spPr>
        <p:txBody>
          <a:bodyPr anchorCtr="0" anchor="t" bIns="0" lIns="0" spcFirstLastPara="1" rIns="0" wrap="square" tIns="0">
            <a:normAutofit/>
          </a:bodyPr>
          <a:lstStyle>
            <a:lvl1pPr indent="-330200" lvl="0" marL="457200">
              <a:lnSpc>
                <a:spcPct val="115000"/>
              </a:lnSpc>
              <a:spcBef>
                <a:spcPts val="0"/>
              </a:spcBef>
              <a:spcAft>
                <a:spcPts val="0"/>
              </a:spcAft>
              <a:buClr>
                <a:schemeClr val="dk1"/>
              </a:buClr>
              <a:buSzPts val="1600"/>
              <a:buChar char="●"/>
              <a:defRPr sz="1600">
                <a:solidFill>
                  <a:schemeClr val="dk1"/>
                </a:solidFill>
              </a:defRPr>
            </a:lvl1pPr>
            <a:lvl2pPr indent="-330200" lvl="1" marL="914400">
              <a:lnSpc>
                <a:spcPct val="115000"/>
              </a:lnSpc>
              <a:spcBef>
                <a:spcPts val="800"/>
              </a:spcBef>
              <a:spcAft>
                <a:spcPts val="0"/>
              </a:spcAft>
              <a:buClr>
                <a:schemeClr val="dk1"/>
              </a:buClr>
              <a:buSzPts val="1600"/>
              <a:buChar char="○"/>
              <a:defRPr sz="1600">
                <a:solidFill>
                  <a:schemeClr val="dk1"/>
                </a:solidFill>
              </a:defRPr>
            </a:lvl2pPr>
            <a:lvl3pPr indent="-330200" lvl="2" marL="1371600">
              <a:lnSpc>
                <a:spcPct val="115000"/>
              </a:lnSpc>
              <a:spcBef>
                <a:spcPts val="800"/>
              </a:spcBef>
              <a:spcAft>
                <a:spcPts val="0"/>
              </a:spcAft>
              <a:buClr>
                <a:schemeClr val="dk1"/>
              </a:buClr>
              <a:buSzPts val="1600"/>
              <a:buChar char="■"/>
              <a:defRPr sz="1600">
                <a:solidFill>
                  <a:schemeClr val="dk1"/>
                </a:solidFill>
              </a:defRPr>
            </a:lvl3pPr>
            <a:lvl4pPr indent="-330200" lvl="3" marL="1828800">
              <a:lnSpc>
                <a:spcPct val="115000"/>
              </a:lnSpc>
              <a:spcBef>
                <a:spcPts val="800"/>
              </a:spcBef>
              <a:spcAft>
                <a:spcPts val="0"/>
              </a:spcAft>
              <a:buClr>
                <a:schemeClr val="dk1"/>
              </a:buClr>
              <a:buSzPts val="1600"/>
              <a:buChar char="●"/>
              <a:defRPr sz="1600">
                <a:solidFill>
                  <a:schemeClr val="dk1"/>
                </a:solidFill>
              </a:defRPr>
            </a:lvl4pPr>
            <a:lvl5pPr indent="-330200" lvl="4" marL="2286000">
              <a:lnSpc>
                <a:spcPct val="115000"/>
              </a:lnSpc>
              <a:spcBef>
                <a:spcPts val="800"/>
              </a:spcBef>
              <a:spcAft>
                <a:spcPts val="0"/>
              </a:spcAft>
              <a:buClr>
                <a:schemeClr val="dk1"/>
              </a:buClr>
              <a:buSzPts val="1600"/>
              <a:buChar char="○"/>
              <a:defRPr sz="1600">
                <a:solidFill>
                  <a:schemeClr val="dk1"/>
                </a:solidFill>
              </a:defRPr>
            </a:lvl5pPr>
            <a:lvl6pPr indent="-330200" lvl="5" marL="2743200">
              <a:lnSpc>
                <a:spcPct val="115000"/>
              </a:lnSpc>
              <a:spcBef>
                <a:spcPts val="800"/>
              </a:spcBef>
              <a:spcAft>
                <a:spcPts val="0"/>
              </a:spcAft>
              <a:buClr>
                <a:schemeClr val="dk1"/>
              </a:buClr>
              <a:buSzPts val="1600"/>
              <a:buChar char="■"/>
              <a:defRPr sz="1600">
                <a:solidFill>
                  <a:schemeClr val="dk1"/>
                </a:solidFill>
              </a:defRPr>
            </a:lvl6pPr>
            <a:lvl7pPr indent="-330200" lvl="6" marL="3200400">
              <a:lnSpc>
                <a:spcPct val="115000"/>
              </a:lnSpc>
              <a:spcBef>
                <a:spcPts val="800"/>
              </a:spcBef>
              <a:spcAft>
                <a:spcPts val="0"/>
              </a:spcAft>
              <a:buClr>
                <a:schemeClr val="dk1"/>
              </a:buClr>
              <a:buSzPts val="1600"/>
              <a:buChar char="●"/>
              <a:defRPr sz="1600">
                <a:solidFill>
                  <a:schemeClr val="dk1"/>
                </a:solidFill>
              </a:defRPr>
            </a:lvl7pPr>
            <a:lvl8pPr indent="-330200" lvl="7" marL="3657600">
              <a:lnSpc>
                <a:spcPct val="115000"/>
              </a:lnSpc>
              <a:spcBef>
                <a:spcPts val="800"/>
              </a:spcBef>
              <a:spcAft>
                <a:spcPts val="0"/>
              </a:spcAft>
              <a:buClr>
                <a:schemeClr val="dk1"/>
              </a:buClr>
              <a:buSzPts val="1600"/>
              <a:buChar char="○"/>
              <a:defRPr sz="1600">
                <a:solidFill>
                  <a:schemeClr val="dk1"/>
                </a:solidFill>
              </a:defRPr>
            </a:lvl8pPr>
            <a:lvl9pPr indent="-330200" lvl="8" marL="4114800">
              <a:lnSpc>
                <a:spcPct val="115000"/>
              </a:lnSpc>
              <a:spcBef>
                <a:spcPts val="800"/>
              </a:spcBef>
              <a:spcAft>
                <a:spcPts val="800"/>
              </a:spcAft>
              <a:buClr>
                <a:schemeClr val="dk1"/>
              </a:buClr>
              <a:buSzPts val="1600"/>
              <a:buChar char="■"/>
              <a:defRPr sz="1600">
                <a:solidFill>
                  <a:schemeClr val="dk1"/>
                </a:solidFill>
              </a:defRPr>
            </a:lvl9pPr>
          </a:lstStyle>
          <a:p/>
        </p:txBody>
      </p:sp>
      <p:sp>
        <p:nvSpPr>
          <p:cNvPr id="9" name="Google Shape;9;p1"/>
          <p:cNvSpPr txBox="1"/>
          <p:nvPr/>
        </p:nvSpPr>
        <p:spPr>
          <a:xfrm>
            <a:off x="-2695750" y="4298700"/>
            <a:ext cx="25260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a:solidFill>
                  <a:schemeClr val="dk2"/>
                </a:solidFill>
              </a:rPr>
              <a:t>Area below the line reserved </a:t>
            </a:r>
            <a:r>
              <a:rPr lang="en">
                <a:solidFill>
                  <a:schemeClr val="dk2"/>
                </a:solidFill>
              </a:rPr>
              <a:t>to accommodate live closed captioning during presentations.</a:t>
            </a:r>
            <a:endParaRPr>
              <a:solidFill>
                <a:schemeClr val="dk2"/>
              </a:solidFill>
            </a:endParaRPr>
          </a:p>
        </p:txBody>
      </p:sp>
      <p:cxnSp>
        <p:nvCxnSpPr>
          <p:cNvPr id="10" name="Google Shape;10;p1"/>
          <p:cNvCxnSpPr/>
          <p:nvPr/>
        </p:nvCxnSpPr>
        <p:spPr>
          <a:xfrm>
            <a:off x="-2917025" y="4168375"/>
            <a:ext cx="2870100" cy="0"/>
          </a:xfrm>
          <a:prstGeom prst="straightConnector1">
            <a:avLst/>
          </a:prstGeom>
          <a:noFill/>
          <a:ln cap="flat" cmpd="sng" w="19050">
            <a:solidFill>
              <a:schemeClr val="dk2"/>
            </a:solidFill>
            <a:prstDash val="solid"/>
            <a:round/>
            <a:headEnd len="med" w="med" type="none"/>
            <a:tailEnd len="med" w="med" type="none"/>
          </a:ln>
        </p:spPr>
      </p:cxnSp>
      <p:cxnSp>
        <p:nvCxnSpPr>
          <p:cNvPr id="11" name="Google Shape;11;p1"/>
          <p:cNvCxnSpPr/>
          <p:nvPr/>
        </p:nvCxnSpPr>
        <p:spPr>
          <a:xfrm>
            <a:off x="9190925" y="4168375"/>
            <a:ext cx="2870100" cy="0"/>
          </a:xfrm>
          <a:prstGeom prst="straightConnector1">
            <a:avLst/>
          </a:prstGeom>
          <a:noFill/>
          <a:ln cap="flat" cmpd="sng" w="19050">
            <a:solidFill>
              <a:schemeClr val="dk2"/>
            </a:solidFill>
            <a:prstDash val="solid"/>
            <a:round/>
            <a:headEnd len="med" w="med" type="none"/>
            <a:tailEnd len="med" w="med" type="none"/>
          </a:ln>
        </p:spPr>
      </p:cxnSp>
      <p:sp>
        <p:nvSpPr>
          <p:cNvPr id="12" name="Google Shape;12;p1"/>
          <p:cNvSpPr txBox="1"/>
          <p:nvPr/>
        </p:nvSpPr>
        <p:spPr>
          <a:xfrm>
            <a:off x="9351103" y="4298700"/>
            <a:ext cx="25260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a:solidFill>
                  <a:schemeClr val="dk2"/>
                </a:solidFill>
              </a:rPr>
              <a:t>Area below the line reserved </a:t>
            </a:r>
            <a:r>
              <a:rPr lang="en">
                <a:solidFill>
                  <a:schemeClr val="dk2"/>
                </a:solidFill>
              </a:rPr>
              <a:t>to accommodate live closed captioning during presentations.</a:t>
            </a:r>
            <a:endParaRPr b="1">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 id="2147483792" r:id="rId145"/>
    <p:sldLayoutId id="2147483793" r:id="rId146"/>
    <p:sldLayoutId id="2147483794" r:id="rId147"/>
    <p:sldLayoutId id="2147483795" r:id="rId148"/>
    <p:sldLayoutId id="2147483796" r:id="rId149"/>
    <p:sldLayoutId id="2147483797" r:id="rId150"/>
    <p:sldLayoutId id="2147483798" r:id="rId151"/>
    <p:sldLayoutId id="2147483799" r:id="rId152"/>
    <p:sldLayoutId id="2147483800" r:id="rId153"/>
    <p:sldLayoutId id="2147483801" r:id="rId154"/>
    <p:sldLayoutId id="2147483802" r:id="rId1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65">
          <p15:clr>
            <a:srgbClr val="FF00FF"/>
          </p15:clr>
        </p15:guide>
        <p15:guide id="2" pos="5478">
          <p15:clr>
            <a:srgbClr val="FF00FF"/>
          </p15:clr>
        </p15:guide>
        <p15:guide id="3" pos="2909">
          <p15:clr>
            <a:srgbClr val="FF00FF"/>
          </p15:clr>
        </p15:guide>
        <p15:guide id="4" pos="5547">
          <p15:clr>
            <a:srgbClr val="FF00FF"/>
          </p15:clr>
        </p15:guide>
        <p15:guide id="5" pos="1331">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guide id="49" orient="horz" pos="263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hyperlink" Target="http://drive.google.com/file/d/1Tl9_GG1ayVTzJIgR3vDssuN8DxZPYvns/view" TargetMode="External"/><Relationship Id="rId5"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 Id="rId3" Type="http://schemas.openxmlformats.org/officeDocument/2006/relationships/image" Target="../media/image2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xml"/><Relationship Id="rId3" Type="http://schemas.openxmlformats.org/officeDocument/2006/relationships/hyperlink" Target="http://drive.google.com/file/d/1ErubDP4xpfuVhJvfE_i3Wst6NUltsghV/view" TargetMode="Externa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xml"/><Relationship Id="rId3" Type="http://schemas.openxmlformats.org/officeDocument/2006/relationships/image" Target="../media/image25.jp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xml"/><Relationship Id="rId3" Type="http://schemas.openxmlformats.org/officeDocument/2006/relationships/image" Target="../media/image3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30.jpg"/><Relationship Id="rId5" Type="http://schemas.openxmlformats.org/officeDocument/2006/relationships/image" Target="../media/image28.jpg"/><Relationship Id="rId6"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7"/>
          <p:cNvSpPr txBox="1"/>
          <p:nvPr>
            <p:ph type="ctrTitle"/>
          </p:nvPr>
        </p:nvSpPr>
        <p:spPr>
          <a:xfrm>
            <a:off x="388675" y="320050"/>
            <a:ext cx="8275200" cy="2493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CanQuest-X3</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911" name="Google Shape;911;p157"/>
          <p:cNvSpPr txBox="1"/>
          <p:nvPr/>
        </p:nvSpPr>
        <p:spPr>
          <a:xfrm>
            <a:off x="3776475" y="3712850"/>
            <a:ext cx="53676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endParaRPr>
          </a:p>
        </p:txBody>
      </p:sp>
      <p:sp>
        <p:nvSpPr>
          <p:cNvPr id="912" name="Google Shape;912;p157"/>
          <p:cNvSpPr txBox="1"/>
          <p:nvPr>
            <p:ph idx="1" type="subTitle"/>
          </p:nvPr>
        </p:nvSpPr>
        <p:spPr>
          <a:xfrm>
            <a:off x="6043875" y="2452550"/>
            <a:ext cx="3019500" cy="1723800"/>
          </a:xfrm>
          <a:prstGeom prst="rect">
            <a:avLst/>
          </a:prstGeom>
        </p:spPr>
        <p:txBody>
          <a:bodyPr anchorCtr="0" anchor="t" bIns="0" lIns="0" spcFirstLastPara="1" rIns="0" wrap="square" tIns="0">
            <a:spAutoFit/>
          </a:bodyPr>
          <a:lstStyle/>
          <a:p>
            <a:pPr indent="0" lvl="0" marL="0" rtl="0" algn="r">
              <a:spcBef>
                <a:spcPts val="0"/>
              </a:spcBef>
              <a:spcAft>
                <a:spcPts val="0"/>
              </a:spcAft>
              <a:buNone/>
            </a:pPr>
            <a:r>
              <a:rPr lang="en" u="sng"/>
              <a:t>Team 04</a:t>
            </a:r>
            <a:r>
              <a:rPr lang="en"/>
              <a:t>:</a:t>
            </a:r>
            <a:endParaRPr/>
          </a:p>
          <a:p>
            <a:pPr indent="0" lvl="0" marL="0" rtl="0" algn="r">
              <a:spcBef>
                <a:spcPts val="0"/>
              </a:spcBef>
              <a:spcAft>
                <a:spcPts val="0"/>
              </a:spcAft>
              <a:buNone/>
            </a:pPr>
            <a:r>
              <a:rPr lang="en"/>
              <a:t>Abhishek Parsi,</a:t>
            </a:r>
            <a:endParaRPr/>
          </a:p>
          <a:p>
            <a:pPr indent="0" lvl="0" marL="0" rtl="0" algn="r">
              <a:spcBef>
                <a:spcPts val="0"/>
              </a:spcBef>
              <a:spcAft>
                <a:spcPts val="0"/>
              </a:spcAft>
              <a:buNone/>
            </a:pPr>
            <a:r>
              <a:rPr lang="en"/>
              <a:t>Pranay Palem,</a:t>
            </a:r>
            <a:endParaRPr/>
          </a:p>
          <a:p>
            <a:pPr indent="0" lvl="0" marL="0" rtl="0" algn="r">
              <a:spcBef>
                <a:spcPts val="0"/>
              </a:spcBef>
              <a:spcAft>
                <a:spcPts val="0"/>
              </a:spcAft>
              <a:buNone/>
            </a:pPr>
            <a:r>
              <a:rPr lang="en"/>
              <a:t>Sayee Ajith Ram Reddy Rajula,</a:t>
            </a:r>
            <a:endParaRPr/>
          </a:p>
          <a:p>
            <a:pPr indent="0" lvl="0" marL="0" rtl="0" algn="r">
              <a:spcBef>
                <a:spcPts val="0"/>
              </a:spcBef>
              <a:spcAft>
                <a:spcPts val="0"/>
              </a:spcAft>
              <a:buNone/>
            </a:pPr>
            <a:r>
              <a:rPr lang="en"/>
              <a:t>Praneeth Boddeti,</a:t>
            </a:r>
            <a:endParaRPr/>
          </a:p>
          <a:p>
            <a:pPr indent="0" lvl="0" marL="0" rtl="0" algn="r">
              <a:spcBef>
                <a:spcPts val="0"/>
              </a:spcBef>
              <a:spcAft>
                <a:spcPts val="0"/>
              </a:spcAft>
              <a:buNone/>
            </a:pPr>
            <a:r>
              <a:rPr lang="en"/>
              <a:t>Sharath Mylavarapu,</a:t>
            </a:r>
            <a:endParaRPr/>
          </a:p>
          <a:p>
            <a:pPr indent="0" lvl="0" marL="0" rtl="0" algn="r">
              <a:spcBef>
                <a:spcPts val="0"/>
              </a:spcBef>
              <a:spcAft>
                <a:spcPts val="0"/>
              </a:spcAft>
              <a:buNone/>
            </a:pPr>
            <a:r>
              <a:rPr lang="en"/>
              <a:t>Rameez Imran</a:t>
            </a:r>
            <a:endParaRPr/>
          </a:p>
        </p:txBody>
      </p:sp>
      <p:sp>
        <p:nvSpPr>
          <p:cNvPr id="913" name="Google Shape;913;p157"/>
          <p:cNvSpPr txBox="1"/>
          <p:nvPr>
            <p:ph idx="1" type="subTitle"/>
          </p:nvPr>
        </p:nvSpPr>
        <p:spPr>
          <a:xfrm>
            <a:off x="436475" y="1093500"/>
            <a:ext cx="8472900" cy="246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Autonomous Exploration and Object Detection Using ROSMASTERX3</a:t>
            </a:r>
            <a:endParaRPr/>
          </a:p>
        </p:txBody>
      </p:sp>
      <p:pic>
        <p:nvPicPr>
          <p:cNvPr id="914" name="Google Shape;914;p157" title="WhatsApp Image 2025-05-02 at 08.48.47.jpeg"/>
          <p:cNvPicPr preferRelativeResize="0"/>
          <p:nvPr/>
        </p:nvPicPr>
        <p:blipFill rotWithShape="1">
          <a:blip r:embed="rId3">
            <a:alphaModFix/>
          </a:blip>
          <a:srcRect b="23304" l="0" r="0" t="17246"/>
          <a:stretch/>
        </p:blipFill>
        <p:spPr>
          <a:xfrm>
            <a:off x="1079288" y="1466025"/>
            <a:ext cx="4351976" cy="34497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6"/>
          <p:cNvSpPr txBox="1"/>
          <p:nvPr>
            <p:ph type="title"/>
          </p:nvPr>
        </p:nvSpPr>
        <p:spPr>
          <a:xfrm>
            <a:off x="420625" y="320050"/>
            <a:ext cx="8271600" cy="44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Role of </a:t>
            </a:r>
            <a:r>
              <a:rPr lang="en"/>
              <a:t>Isaac Sim </a:t>
            </a:r>
            <a:endParaRPr/>
          </a:p>
        </p:txBody>
      </p:sp>
      <p:sp>
        <p:nvSpPr>
          <p:cNvPr id="982" name="Google Shape;982;p166"/>
          <p:cNvSpPr txBox="1"/>
          <p:nvPr>
            <p:ph idx="1" type="body"/>
          </p:nvPr>
        </p:nvSpPr>
        <p:spPr>
          <a:xfrm>
            <a:off x="420900" y="994550"/>
            <a:ext cx="4105500" cy="3939600"/>
          </a:xfrm>
          <a:prstGeom prst="rect">
            <a:avLst/>
          </a:prstGeom>
        </p:spPr>
        <p:txBody>
          <a:bodyPr anchorCtr="0" anchor="t" bIns="0" lIns="0" spcFirstLastPara="1" rIns="0" wrap="square" tIns="0">
            <a:normAutofit/>
          </a:bodyPr>
          <a:lstStyle/>
          <a:p>
            <a:pPr indent="-304800" lvl="0" marL="457200" rtl="0" algn="l">
              <a:spcBef>
                <a:spcPts val="1200"/>
              </a:spcBef>
              <a:spcAft>
                <a:spcPts val="0"/>
              </a:spcAft>
              <a:buSzPts val="1200"/>
              <a:buChar char="●"/>
            </a:pPr>
            <a:r>
              <a:rPr b="1" lang="en" sz="1100">
                <a:solidFill>
                  <a:srgbClr val="000000"/>
                </a:solidFill>
              </a:rPr>
              <a:t>Why and how was Isaac Sim used?</a:t>
            </a:r>
            <a:endParaRPr b="1" sz="1100">
              <a:solidFill>
                <a:srgbClr val="000000"/>
              </a:solidFill>
            </a:endParaRPr>
          </a:p>
          <a:p>
            <a:pPr indent="-304800" lvl="1" marL="914400" rtl="0" algn="l">
              <a:spcBef>
                <a:spcPts val="0"/>
              </a:spcBef>
              <a:spcAft>
                <a:spcPts val="0"/>
              </a:spcAft>
              <a:buSzPts val="1200"/>
              <a:buChar char="○"/>
            </a:pPr>
            <a:r>
              <a:rPr lang="en" sz="1200"/>
              <a:t>Simulated realistic Coke can scenes</a:t>
            </a:r>
            <a:endParaRPr sz="1200"/>
          </a:p>
          <a:p>
            <a:pPr indent="-304800" lvl="1" marL="914400" rtl="0" algn="l">
              <a:spcBef>
                <a:spcPts val="0"/>
              </a:spcBef>
              <a:spcAft>
                <a:spcPts val="0"/>
              </a:spcAft>
              <a:buSzPts val="1200"/>
              <a:buChar char="○"/>
            </a:pPr>
            <a:r>
              <a:rPr lang="en" sz="1200"/>
              <a:t>Varying conditions: lighting, perspective, zoom, clutter</a:t>
            </a:r>
            <a:endParaRPr sz="1200"/>
          </a:p>
          <a:p>
            <a:pPr indent="-304800" lvl="1" marL="914400" rtl="0" algn="l">
              <a:spcBef>
                <a:spcPts val="0"/>
              </a:spcBef>
              <a:spcAft>
                <a:spcPts val="0"/>
              </a:spcAft>
              <a:buSzPts val="1200"/>
              <a:buChar char="○"/>
            </a:pPr>
            <a:r>
              <a:rPr lang="en" sz="1200"/>
              <a:t>Generated hundreds of labeled synthetic images</a:t>
            </a:r>
            <a:endParaRPr sz="1200"/>
          </a:p>
          <a:p>
            <a:pPr indent="-298450" lvl="1" marL="914400" rtl="0" algn="l">
              <a:spcBef>
                <a:spcPts val="0"/>
              </a:spcBef>
              <a:spcAft>
                <a:spcPts val="0"/>
              </a:spcAft>
              <a:buClr>
                <a:srgbClr val="000000"/>
              </a:buClr>
              <a:buSzPts val="1100"/>
              <a:buChar char="○"/>
            </a:pPr>
            <a:r>
              <a:rPr lang="en" sz="1200"/>
              <a:t>Exported in YOLO format to directly augment real datasets</a:t>
            </a:r>
            <a:endParaRPr sz="1200"/>
          </a:p>
          <a:p>
            <a:pPr indent="-304800" lvl="0" marL="457200" rtl="0" algn="l">
              <a:spcBef>
                <a:spcPts val="0"/>
              </a:spcBef>
              <a:spcAft>
                <a:spcPts val="0"/>
              </a:spcAft>
              <a:buSzPts val="1200"/>
              <a:buChar char="●"/>
            </a:pPr>
            <a:r>
              <a:rPr lang="en" sz="1200"/>
              <a:t>How did it make a difference?</a:t>
            </a:r>
            <a:endParaRPr sz="1200"/>
          </a:p>
          <a:p>
            <a:pPr indent="-304800" lvl="1" marL="914400" rtl="0" algn="l">
              <a:spcBef>
                <a:spcPts val="0"/>
              </a:spcBef>
              <a:spcAft>
                <a:spcPts val="0"/>
              </a:spcAft>
              <a:buSzPts val="1200"/>
              <a:buChar char="○"/>
            </a:pPr>
            <a:r>
              <a:rPr lang="en" sz="1200"/>
              <a:t>Increased dataset diversity</a:t>
            </a:r>
            <a:endParaRPr sz="1200"/>
          </a:p>
          <a:p>
            <a:pPr indent="-304800" lvl="1" marL="914400" rtl="0" algn="l">
              <a:spcBef>
                <a:spcPts val="0"/>
              </a:spcBef>
              <a:spcAft>
                <a:spcPts val="0"/>
              </a:spcAft>
              <a:buSzPts val="1200"/>
              <a:buChar char="○"/>
            </a:pPr>
            <a:r>
              <a:rPr lang="en" sz="1200"/>
              <a:t>Reduced overfitting</a:t>
            </a:r>
            <a:endParaRPr sz="1200"/>
          </a:p>
          <a:p>
            <a:pPr indent="-298450" lvl="1" marL="914400" rtl="0" algn="l">
              <a:spcBef>
                <a:spcPts val="0"/>
              </a:spcBef>
              <a:spcAft>
                <a:spcPts val="0"/>
              </a:spcAft>
              <a:buClr>
                <a:srgbClr val="000000"/>
              </a:buClr>
              <a:buSzPts val="1100"/>
              <a:buChar char="○"/>
            </a:pPr>
            <a:r>
              <a:rPr lang="en" sz="1200"/>
              <a:t>Boosted performance on edge cases (small/far cans, poor lighting)</a:t>
            </a:r>
            <a:endParaRPr sz="1200"/>
          </a:p>
        </p:txBody>
      </p:sp>
      <p:pic>
        <p:nvPicPr>
          <p:cNvPr id="983" name="Google Shape;983;p166" title="Domain randomization.mp4">
            <a:hlinkClick r:id="rId4"/>
          </p:cNvPr>
          <p:cNvPicPr preferRelativeResize="0"/>
          <p:nvPr/>
        </p:nvPicPr>
        <p:blipFill>
          <a:blip r:embed="rId5">
            <a:alphaModFix/>
          </a:blip>
          <a:stretch>
            <a:fillRect/>
          </a:stretch>
        </p:blipFill>
        <p:spPr>
          <a:xfrm>
            <a:off x="4674075" y="534125"/>
            <a:ext cx="4075250" cy="4075250"/>
          </a:xfrm>
          <a:prstGeom prst="rect">
            <a:avLst/>
          </a:prstGeom>
          <a:noFill/>
          <a:ln>
            <a:noFill/>
          </a:ln>
        </p:spPr>
      </p:pic>
      <p:sp>
        <p:nvSpPr>
          <p:cNvPr id="984" name="Google Shape;984;p166"/>
          <p:cNvSpPr txBox="1"/>
          <p:nvPr/>
        </p:nvSpPr>
        <p:spPr>
          <a:xfrm>
            <a:off x="5615850" y="4666475"/>
            <a:ext cx="2348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Domain Randomization in Isaac Sim </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7"/>
          <p:cNvSpPr txBox="1"/>
          <p:nvPr>
            <p:ph type="title"/>
          </p:nvPr>
        </p:nvSpPr>
        <p:spPr>
          <a:xfrm>
            <a:off x="420900" y="38525"/>
            <a:ext cx="8271600" cy="88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TensorRT Optimization &amp; Docker-Based ROS Integration</a:t>
            </a:r>
            <a:endParaRPr/>
          </a:p>
        </p:txBody>
      </p:sp>
      <p:sp>
        <p:nvSpPr>
          <p:cNvPr id="990" name="Google Shape;990;p167"/>
          <p:cNvSpPr txBox="1"/>
          <p:nvPr>
            <p:ph idx="1" type="body"/>
          </p:nvPr>
        </p:nvSpPr>
        <p:spPr>
          <a:xfrm>
            <a:off x="420900" y="994550"/>
            <a:ext cx="4055700" cy="39789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b="1" lang="en" sz="1200"/>
              <a:t>How was the model optimized to TensorRT?</a:t>
            </a:r>
            <a:endParaRPr b="1" sz="1200"/>
          </a:p>
          <a:p>
            <a:pPr indent="-304800" lvl="1" marL="914400" rtl="0" algn="l">
              <a:spcBef>
                <a:spcPts val="0"/>
              </a:spcBef>
              <a:spcAft>
                <a:spcPts val="0"/>
              </a:spcAft>
              <a:buSzPts val="1200"/>
              <a:buChar char="○"/>
            </a:pPr>
            <a:r>
              <a:rPr lang="en" sz="1100"/>
              <a:t>Trained </a:t>
            </a:r>
            <a:r>
              <a:rPr lang="en" sz="1100">
                <a:latin typeface="Roboto Mono"/>
                <a:ea typeface="Roboto Mono"/>
                <a:cs typeface="Roboto Mono"/>
                <a:sym typeface="Roboto Mono"/>
              </a:rPr>
              <a:t>.pt</a:t>
            </a:r>
            <a:r>
              <a:rPr lang="en" sz="1100"/>
              <a:t> model → converted to </a:t>
            </a:r>
            <a:r>
              <a:rPr lang="en" sz="1100">
                <a:latin typeface="Roboto Mono"/>
                <a:ea typeface="Roboto Mono"/>
                <a:cs typeface="Roboto Mono"/>
                <a:sym typeface="Roboto Mono"/>
              </a:rPr>
              <a:t>.engine</a:t>
            </a:r>
            <a:r>
              <a:rPr lang="en" sz="1100"/>
              <a:t> using custom script</a:t>
            </a:r>
            <a:endParaRPr sz="1100"/>
          </a:p>
          <a:p>
            <a:pPr indent="-298450" lvl="1" marL="914400" rtl="0" algn="l">
              <a:spcBef>
                <a:spcPts val="0"/>
              </a:spcBef>
              <a:spcAft>
                <a:spcPts val="0"/>
              </a:spcAft>
              <a:buSzPts val="1100"/>
              <a:buChar char="○"/>
            </a:pPr>
            <a:r>
              <a:rPr lang="en" sz="1100">
                <a:solidFill>
                  <a:srgbClr val="000000"/>
                </a:solidFill>
              </a:rPr>
              <a:t>Used </a:t>
            </a:r>
            <a:r>
              <a:rPr lang="en" sz="1100">
                <a:latin typeface="Roboto Mono"/>
                <a:ea typeface="Roboto Mono"/>
                <a:cs typeface="Roboto Mono"/>
                <a:sym typeface="Roboto Mono"/>
              </a:rPr>
              <a:t>python3 convert_to_engine.py</a:t>
            </a:r>
            <a:r>
              <a:rPr lang="en" sz="1100">
                <a:solidFill>
                  <a:srgbClr val="000000"/>
                </a:solidFill>
              </a:rPr>
              <a:t> inside Docker</a:t>
            </a:r>
            <a:endParaRPr sz="1100">
              <a:solidFill>
                <a:srgbClr val="000000"/>
              </a:solidFill>
            </a:endParaRPr>
          </a:p>
          <a:p>
            <a:pPr indent="-298450" lvl="1" marL="914400" rtl="0" algn="l">
              <a:spcBef>
                <a:spcPts val="0"/>
              </a:spcBef>
              <a:spcAft>
                <a:spcPts val="0"/>
              </a:spcAft>
              <a:buSzPts val="1100"/>
              <a:buChar char="○"/>
            </a:pPr>
            <a:r>
              <a:rPr lang="en" sz="1100">
                <a:solidFill>
                  <a:srgbClr val="000000"/>
                </a:solidFill>
              </a:rPr>
              <a:t>Optimized for NVIDIA GPU (Jetson Nano)</a:t>
            </a:r>
            <a:endParaRPr sz="1100">
              <a:solidFill>
                <a:srgbClr val="000000"/>
              </a:solidFill>
            </a:endParaRPr>
          </a:p>
          <a:p>
            <a:pPr indent="-298450" lvl="0" marL="457200" rtl="0" algn="l">
              <a:spcBef>
                <a:spcPts val="0"/>
              </a:spcBef>
              <a:spcAft>
                <a:spcPts val="0"/>
              </a:spcAft>
              <a:buClr>
                <a:srgbClr val="000000"/>
              </a:buClr>
              <a:buSzPts val="1100"/>
              <a:buChar char="●"/>
            </a:pPr>
            <a:r>
              <a:rPr b="1" lang="en" sz="1100">
                <a:solidFill>
                  <a:srgbClr val="000000"/>
                </a:solidFill>
              </a:rPr>
              <a:t>How was Docker used to offload the processing?</a:t>
            </a:r>
            <a:endParaRPr b="1"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Docker container runs YOLOv8 inference</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Connected to ROSMASTER X3 using </a:t>
            </a:r>
            <a:r>
              <a:rPr lang="en" sz="1100">
                <a:latin typeface="Roboto Mono"/>
                <a:ea typeface="Roboto Mono"/>
                <a:cs typeface="Roboto Mono"/>
                <a:sym typeface="Roboto Mono"/>
              </a:rPr>
              <a:t>--net=host</a:t>
            </a:r>
            <a:endParaRPr sz="1100">
              <a:latin typeface="Roboto Mono"/>
              <a:ea typeface="Roboto Mono"/>
              <a:cs typeface="Roboto Mono"/>
              <a:sym typeface="Roboto Mono"/>
            </a:endParaRPr>
          </a:p>
          <a:p>
            <a:pPr indent="-298450" lvl="1" marL="914400" rtl="0" algn="l">
              <a:spcBef>
                <a:spcPts val="0"/>
              </a:spcBef>
              <a:spcAft>
                <a:spcPts val="0"/>
              </a:spcAft>
              <a:buSzPts val="1100"/>
              <a:buFont typeface="Roboto Mono"/>
              <a:buChar char="○"/>
            </a:pPr>
            <a:r>
              <a:rPr lang="en" sz="1100">
                <a:solidFill>
                  <a:srgbClr val="000000"/>
                </a:solidFill>
              </a:rPr>
              <a:t>Subscribes to </a:t>
            </a:r>
            <a:r>
              <a:rPr lang="en" sz="1100">
                <a:latin typeface="Roboto Mono"/>
                <a:ea typeface="Roboto Mono"/>
                <a:cs typeface="Roboto Mono"/>
                <a:sym typeface="Roboto Mono"/>
              </a:rPr>
              <a:t>/camera/rgb/image_raw</a:t>
            </a:r>
            <a:endParaRPr sz="1100">
              <a:solidFill>
                <a:srgbClr val="188038"/>
              </a:solidFill>
              <a:latin typeface="Roboto Mono"/>
              <a:ea typeface="Roboto Mono"/>
              <a:cs typeface="Roboto Mono"/>
              <a:sym typeface="Roboto Mono"/>
            </a:endParaRPr>
          </a:p>
          <a:p>
            <a:pPr indent="-298450" lvl="1" marL="914400" rtl="0" algn="l">
              <a:spcBef>
                <a:spcPts val="0"/>
              </a:spcBef>
              <a:spcAft>
                <a:spcPts val="0"/>
              </a:spcAft>
              <a:buSzPts val="1100"/>
              <a:buFont typeface="Roboto Mono"/>
              <a:buChar char="○"/>
            </a:pPr>
            <a:r>
              <a:rPr lang="en" sz="1100"/>
              <a:t>Publishes detection to </a:t>
            </a:r>
            <a:r>
              <a:rPr lang="en" sz="1100">
                <a:latin typeface="Roboto Mono"/>
                <a:ea typeface="Roboto Mono"/>
                <a:cs typeface="Roboto Mono"/>
                <a:sym typeface="Roboto Mono"/>
              </a:rPr>
              <a:t>/yolo/bboxes</a:t>
            </a:r>
            <a:r>
              <a:rPr lang="en" sz="1100"/>
              <a:t> and </a:t>
            </a:r>
            <a:r>
              <a:rPr lang="en" sz="1100">
                <a:latin typeface="Roboto Mono"/>
                <a:ea typeface="Roboto Mono"/>
                <a:cs typeface="Roboto Mono"/>
                <a:sym typeface="Roboto Mono"/>
              </a:rPr>
              <a:t>/yolo/annotated_image</a:t>
            </a:r>
            <a:endParaRPr sz="1100">
              <a:latin typeface="Roboto Mono"/>
              <a:ea typeface="Roboto Mono"/>
              <a:cs typeface="Roboto Mono"/>
              <a:sym typeface="Roboto Mono"/>
            </a:endParaRPr>
          </a:p>
          <a:p>
            <a:pPr indent="-298450" lvl="1" marL="914400" rtl="0" algn="l">
              <a:spcBef>
                <a:spcPts val="0"/>
              </a:spcBef>
              <a:spcAft>
                <a:spcPts val="0"/>
              </a:spcAft>
              <a:buClr>
                <a:srgbClr val="000000"/>
              </a:buClr>
              <a:buSzPts val="1100"/>
              <a:buChar char="○"/>
            </a:pPr>
            <a:r>
              <a:rPr lang="en" sz="1100">
                <a:solidFill>
                  <a:srgbClr val="000000"/>
                </a:solidFill>
              </a:rPr>
              <a:t>Runs fully independently without direct camera access</a:t>
            </a:r>
            <a:br>
              <a:rPr lang="en" sz="1100">
                <a:solidFill>
                  <a:srgbClr val="000000"/>
                </a:solidFill>
              </a:rPr>
            </a:br>
            <a:br>
              <a:rPr lang="en" sz="1100">
                <a:solidFill>
                  <a:srgbClr val="000000"/>
                </a:solidFill>
              </a:rPr>
            </a:br>
            <a:endParaRPr sz="1100"/>
          </a:p>
        </p:txBody>
      </p:sp>
      <p:pic>
        <p:nvPicPr>
          <p:cNvPr id="991" name="Google Shape;991;p167"/>
          <p:cNvPicPr preferRelativeResize="0"/>
          <p:nvPr/>
        </p:nvPicPr>
        <p:blipFill>
          <a:blip r:embed="rId3">
            <a:alphaModFix/>
          </a:blip>
          <a:stretch>
            <a:fillRect/>
          </a:stretch>
        </p:blipFill>
        <p:spPr>
          <a:xfrm>
            <a:off x="5167050" y="681775"/>
            <a:ext cx="3729350" cy="2070049"/>
          </a:xfrm>
          <a:prstGeom prst="rect">
            <a:avLst/>
          </a:prstGeom>
          <a:noFill/>
          <a:ln>
            <a:noFill/>
          </a:ln>
        </p:spPr>
      </p:pic>
      <p:sp>
        <p:nvSpPr>
          <p:cNvPr id="992" name="Google Shape;992;p167"/>
          <p:cNvSpPr txBox="1"/>
          <p:nvPr/>
        </p:nvSpPr>
        <p:spPr>
          <a:xfrm>
            <a:off x="5973925" y="2751825"/>
            <a:ext cx="1990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Real-Time Inference Output</a:t>
            </a:r>
            <a:endParaRPr sz="900">
              <a:solidFill>
                <a:schemeClr val="dk1"/>
              </a:solidFill>
            </a:endParaRPr>
          </a:p>
        </p:txBody>
      </p:sp>
      <p:pic>
        <p:nvPicPr>
          <p:cNvPr id="993" name="Google Shape;993;p167" title="after.jpeg"/>
          <p:cNvPicPr preferRelativeResize="0"/>
          <p:nvPr/>
        </p:nvPicPr>
        <p:blipFill rotWithShape="1">
          <a:blip r:embed="rId4">
            <a:alphaModFix/>
          </a:blip>
          <a:srcRect b="13331" l="0" r="41816" t="21607"/>
          <a:stretch/>
        </p:blipFill>
        <p:spPr>
          <a:xfrm>
            <a:off x="5743125" y="3074937"/>
            <a:ext cx="2327324" cy="1626563"/>
          </a:xfrm>
          <a:prstGeom prst="rect">
            <a:avLst/>
          </a:prstGeom>
          <a:noFill/>
          <a:ln>
            <a:noFill/>
          </a:ln>
        </p:spPr>
      </p:pic>
      <p:sp>
        <p:nvSpPr>
          <p:cNvPr id="994" name="Google Shape;994;p167"/>
          <p:cNvSpPr txBox="1"/>
          <p:nvPr/>
        </p:nvSpPr>
        <p:spPr>
          <a:xfrm>
            <a:off x="5911538" y="4768350"/>
            <a:ext cx="1990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Detection on ROSMASTER X3</a:t>
            </a:r>
            <a:endParaRPr sz="9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457200" y="29578"/>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
                <a:solidFill>
                  <a:schemeClr val="dk1"/>
                </a:solidFill>
                <a:highlight>
                  <a:schemeClr val="accent1"/>
                </a:highlight>
                <a:latin typeface="Calibri"/>
                <a:ea typeface="Calibri"/>
                <a:cs typeface="Calibri"/>
                <a:sym typeface="Calibri"/>
              </a:rPr>
              <a:t>System Integration Steps</a:t>
            </a:r>
            <a:endParaRPr>
              <a:highlight>
                <a:schemeClr val="accent1"/>
              </a:highlight>
            </a:endParaRPr>
          </a:p>
        </p:txBody>
      </p:sp>
      <p:sp>
        <p:nvSpPr>
          <p:cNvPr id="1000" name="Google Shape;1000;p168"/>
          <p:cNvSpPr txBox="1"/>
          <p:nvPr>
            <p:ph idx="1" type="body"/>
          </p:nvPr>
        </p:nvSpPr>
        <p:spPr>
          <a:xfrm>
            <a:off x="143275" y="886975"/>
            <a:ext cx="5215200" cy="4086600"/>
          </a:xfrm>
          <a:prstGeom prst="rect">
            <a:avLst/>
          </a:prstGeom>
          <a:noFill/>
          <a:ln>
            <a:noFill/>
          </a:ln>
        </p:spPr>
        <p:txBody>
          <a:bodyPr anchorCtr="0" anchor="t" bIns="45700" lIns="91425" spcFirstLastPara="1" rIns="91425" wrap="square" tIns="45700">
            <a:noAutofit/>
          </a:bodyPr>
          <a:lstStyle/>
          <a:p>
            <a:pPr indent="-311150" lvl="0" marL="457200" rtl="0" algn="l">
              <a:lnSpc>
                <a:spcPct val="105000"/>
              </a:lnSpc>
              <a:spcBef>
                <a:spcPts val="640"/>
              </a:spcBef>
              <a:spcAft>
                <a:spcPts val="0"/>
              </a:spcAft>
              <a:buSzPts val="1300"/>
              <a:buFont typeface="Calibri"/>
              <a:buChar char="●"/>
            </a:pPr>
            <a:r>
              <a:rPr lang="en" sz="1300">
                <a:latin typeface="Calibri"/>
                <a:ea typeface="Calibri"/>
                <a:cs typeface="Calibri"/>
                <a:sym typeface="Calibri"/>
              </a:rPr>
              <a:t>Navigation Setup:</a:t>
            </a:r>
            <a:endParaRPr sz="1300">
              <a:latin typeface="Calibri"/>
              <a:ea typeface="Calibri"/>
              <a:cs typeface="Calibri"/>
              <a:sym typeface="Calibri"/>
            </a:endParaRPr>
          </a:p>
          <a:p>
            <a:pPr indent="-311150" lvl="1" marL="914400" rtl="0" algn="l">
              <a:lnSpc>
                <a:spcPct val="105000"/>
              </a:lnSpc>
              <a:spcBef>
                <a:spcPts val="0"/>
              </a:spcBef>
              <a:spcAft>
                <a:spcPts val="0"/>
              </a:spcAft>
              <a:buSzPts val="1300"/>
              <a:buFont typeface="Calibri"/>
              <a:buChar char="○"/>
            </a:pPr>
            <a:r>
              <a:rPr lang="en" sz="1300">
                <a:latin typeface="Calibri"/>
                <a:ea typeface="Calibri"/>
                <a:cs typeface="Calibri"/>
                <a:sym typeface="Calibri"/>
              </a:rPr>
              <a:t>Initialize Move Base with robot parameters.</a:t>
            </a:r>
            <a:endParaRPr sz="1300">
              <a:latin typeface="Calibri"/>
              <a:ea typeface="Calibri"/>
              <a:cs typeface="Calibri"/>
              <a:sym typeface="Calibri"/>
            </a:endParaRPr>
          </a:p>
          <a:p>
            <a:pPr indent="-311150" lvl="1" marL="914400" rtl="0" algn="l">
              <a:lnSpc>
                <a:spcPct val="105000"/>
              </a:lnSpc>
              <a:spcBef>
                <a:spcPts val="0"/>
              </a:spcBef>
              <a:spcAft>
                <a:spcPts val="0"/>
              </a:spcAft>
              <a:buSzPts val="1300"/>
              <a:buFont typeface="Calibri"/>
              <a:buChar char="○"/>
            </a:pPr>
            <a:r>
              <a:rPr lang="en" sz="1300">
                <a:latin typeface="Calibri"/>
                <a:ea typeface="Calibri"/>
                <a:cs typeface="Calibri"/>
                <a:sym typeface="Calibri"/>
              </a:rPr>
              <a:t>Configure costmaps and obstacle layers.</a:t>
            </a:r>
            <a:endParaRPr sz="1300">
              <a:latin typeface="Calibri"/>
              <a:ea typeface="Calibri"/>
              <a:cs typeface="Calibri"/>
              <a:sym typeface="Calibri"/>
            </a:endParaRPr>
          </a:p>
          <a:p>
            <a:pPr indent="-311150" lvl="1" marL="914400" rtl="0" algn="l">
              <a:lnSpc>
                <a:spcPct val="105000"/>
              </a:lnSpc>
              <a:spcBef>
                <a:spcPts val="0"/>
              </a:spcBef>
              <a:spcAft>
                <a:spcPts val="0"/>
              </a:spcAft>
              <a:buSzPts val="1300"/>
              <a:buFont typeface="Calibri"/>
              <a:buChar char="○"/>
            </a:pPr>
            <a:r>
              <a:rPr lang="en" sz="1300">
                <a:latin typeface="Calibri"/>
                <a:ea typeface="Calibri"/>
                <a:cs typeface="Calibri"/>
                <a:sym typeface="Calibri"/>
              </a:rPr>
              <a:t>Launch AMCL to enable probabilistic localization.</a:t>
            </a:r>
            <a:endParaRPr sz="1300">
              <a:latin typeface="Calibri"/>
              <a:ea typeface="Calibri"/>
              <a:cs typeface="Calibri"/>
              <a:sym typeface="Calibri"/>
            </a:endParaRPr>
          </a:p>
          <a:p>
            <a:pPr indent="-311150" lvl="0" marL="457200" rtl="0" algn="l">
              <a:lnSpc>
                <a:spcPct val="105000"/>
              </a:lnSpc>
              <a:spcBef>
                <a:spcPts val="0"/>
              </a:spcBef>
              <a:spcAft>
                <a:spcPts val="0"/>
              </a:spcAft>
              <a:buSzPts val="1300"/>
              <a:buFont typeface="Calibri"/>
              <a:buChar char="●"/>
            </a:pPr>
            <a:r>
              <a:rPr lang="en" sz="1300">
                <a:latin typeface="Calibri"/>
                <a:ea typeface="Calibri"/>
                <a:cs typeface="Calibri"/>
                <a:sym typeface="Calibri"/>
              </a:rPr>
              <a:t>Object Detection Pipeline:</a:t>
            </a:r>
            <a:endParaRPr sz="1300">
              <a:latin typeface="Calibri"/>
              <a:ea typeface="Calibri"/>
              <a:cs typeface="Calibri"/>
              <a:sym typeface="Calibri"/>
            </a:endParaRPr>
          </a:p>
          <a:p>
            <a:pPr indent="-311150" lvl="1" marL="914400" rtl="0" algn="l">
              <a:lnSpc>
                <a:spcPct val="105000"/>
              </a:lnSpc>
              <a:spcBef>
                <a:spcPts val="0"/>
              </a:spcBef>
              <a:spcAft>
                <a:spcPts val="0"/>
              </a:spcAft>
              <a:buSzPts val="1300"/>
              <a:buFont typeface="Calibri"/>
              <a:buChar char="○"/>
            </a:pPr>
            <a:r>
              <a:rPr lang="en" sz="1300">
                <a:latin typeface="Calibri"/>
                <a:ea typeface="Calibri"/>
                <a:cs typeface="Calibri"/>
                <a:sym typeface="Calibri"/>
              </a:rPr>
              <a:t>Input live RGB + depth images into </a:t>
            </a:r>
            <a:r>
              <a:rPr lang="en" sz="1300">
                <a:latin typeface="Calibri"/>
                <a:ea typeface="Calibri"/>
                <a:cs typeface="Calibri"/>
                <a:sym typeface="Calibri"/>
              </a:rPr>
              <a:t>YOLO v8</a:t>
            </a:r>
            <a:r>
              <a:rPr lang="en" sz="1300">
                <a:latin typeface="Calibri"/>
                <a:ea typeface="Calibri"/>
                <a:cs typeface="Calibri"/>
                <a:sym typeface="Calibri"/>
              </a:rPr>
              <a:t>-based detector.</a:t>
            </a:r>
            <a:endParaRPr sz="1300">
              <a:latin typeface="Calibri"/>
              <a:ea typeface="Calibri"/>
              <a:cs typeface="Calibri"/>
              <a:sym typeface="Calibri"/>
            </a:endParaRPr>
          </a:p>
          <a:p>
            <a:pPr indent="-311150" lvl="1" marL="914400" rtl="0" algn="l">
              <a:lnSpc>
                <a:spcPct val="105000"/>
              </a:lnSpc>
              <a:spcBef>
                <a:spcPts val="0"/>
              </a:spcBef>
              <a:spcAft>
                <a:spcPts val="0"/>
              </a:spcAft>
              <a:buSzPts val="1300"/>
              <a:buFont typeface="Calibri"/>
              <a:buChar char="○"/>
            </a:pPr>
            <a:r>
              <a:rPr lang="en" sz="1300">
                <a:latin typeface="Calibri"/>
                <a:ea typeface="Calibri"/>
                <a:cs typeface="Calibri"/>
                <a:sym typeface="Calibri"/>
              </a:rPr>
              <a:t>Convert 2D detections into 3D world coordinates using depth data and camera intrinsics.</a:t>
            </a:r>
            <a:endParaRPr sz="1300">
              <a:latin typeface="Calibri"/>
              <a:ea typeface="Calibri"/>
              <a:cs typeface="Calibri"/>
              <a:sym typeface="Calibri"/>
            </a:endParaRPr>
          </a:p>
          <a:p>
            <a:pPr indent="-311150" lvl="0" marL="457200" rtl="0" algn="l">
              <a:lnSpc>
                <a:spcPct val="105000"/>
              </a:lnSpc>
              <a:spcBef>
                <a:spcPts val="0"/>
              </a:spcBef>
              <a:spcAft>
                <a:spcPts val="0"/>
              </a:spcAft>
              <a:buSzPts val="1300"/>
              <a:buFont typeface="Calibri"/>
              <a:buChar char="●"/>
            </a:pPr>
            <a:r>
              <a:rPr lang="en" sz="1300">
                <a:latin typeface="Calibri"/>
                <a:ea typeface="Calibri"/>
                <a:cs typeface="Calibri"/>
                <a:sym typeface="Calibri"/>
              </a:rPr>
              <a:t>ROS Integration:</a:t>
            </a:r>
            <a:endParaRPr sz="1300">
              <a:latin typeface="Calibri"/>
              <a:ea typeface="Calibri"/>
              <a:cs typeface="Calibri"/>
              <a:sym typeface="Calibri"/>
            </a:endParaRPr>
          </a:p>
          <a:p>
            <a:pPr indent="-311150" lvl="1" marL="914400" rtl="0" algn="l">
              <a:lnSpc>
                <a:spcPct val="105000"/>
              </a:lnSpc>
              <a:spcBef>
                <a:spcPts val="0"/>
              </a:spcBef>
              <a:spcAft>
                <a:spcPts val="0"/>
              </a:spcAft>
              <a:buSzPts val="1300"/>
              <a:buFont typeface="Calibri"/>
              <a:buChar char="○"/>
            </a:pPr>
            <a:r>
              <a:rPr lang="en" sz="1300">
                <a:latin typeface="Calibri"/>
                <a:ea typeface="Calibri"/>
                <a:cs typeface="Calibri"/>
                <a:sym typeface="Calibri"/>
              </a:rPr>
              <a:t>ROS publishers/subscribers exchange detection, velocity, and navigation goals.</a:t>
            </a:r>
            <a:endParaRPr sz="1300">
              <a:latin typeface="Calibri"/>
              <a:ea typeface="Calibri"/>
              <a:cs typeface="Calibri"/>
              <a:sym typeface="Calibri"/>
            </a:endParaRPr>
          </a:p>
          <a:p>
            <a:pPr indent="-311150" lvl="1" marL="914400" rtl="0" algn="l">
              <a:lnSpc>
                <a:spcPct val="105000"/>
              </a:lnSpc>
              <a:spcBef>
                <a:spcPts val="0"/>
              </a:spcBef>
              <a:spcAft>
                <a:spcPts val="0"/>
              </a:spcAft>
              <a:buSzPts val="1300"/>
              <a:buFont typeface="Calibri"/>
              <a:buChar char="○"/>
            </a:pPr>
            <a:r>
              <a:rPr lang="en" sz="1300">
                <a:latin typeface="Calibri"/>
                <a:ea typeface="Calibri"/>
                <a:cs typeface="Calibri"/>
                <a:sym typeface="Calibri"/>
              </a:rPr>
              <a:t>Coordinate timing across nodes to maintain real-time performance.</a:t>
            </a:r>
            <a:endParaRPr sz="1300">
              <a:latin typeface="Calibri"/>
              <a:ea typeface="Calibri"/>
              <a:cs typeface="Calibri"/>
              <a:sym typeface="Calibri"/>
            </a:endParaRPr>
          </a:p>
          <a:p>
            <a:pPr indent="-311150" lvl="0" marL="457200" rtl="0" algn="l">
              <a:lnSpc>
                <a:spcPct val="105000"/>
              </a:lnSpc>
              <a:spcBef>
                <a:spcPts val="0"/>
              </a:spcBef>
              <a:spcAft>
                <a:spcPts val="0"/>
              </a:spcAft>
              <a:buSzPts val="1300"/>
              <a:buFont typeface="Calibri"/>
              <a:buChar char="●"/>
            </a:pPr>
            <a:r>
              <a:rPr lang="en" sz="1300">
                <a:latin typeface="Calibri"/>
                <a:ea typeface="Calibri"/>
                <a:cs typeface="Calibri"/>
                <a:sym typeface="Calibri"/>
              </a:rPr>
              <a:t>Visualization in RViz:</a:t>
            </a:r>
            <a:endParaRPr sz="1300">
              <a:latin typeface="Calibri"/>
              <a:ea typeface="Calibri"/>
              <a:cs typeface="Calibri"/>
              <a:sym typeface="Calibri"/>
            </a:endParaRPr>
          </a:p>
          <a:p>
            <a:pPr indent="-311150" lvl="1" marL="914400" rtl="0" algn="l">
              <a:lnSpc>
                <a:spcPct val="105000"/>
              </a:lnSpc>
              <a:spcBef>
                <a:spcPts val="0"/>
              </a:spcBef>
              <a:spcAft>
                <a:spcPts val="0"/>
              </a:spcAft>
              <a:buSzPts val="1300"/>
              <a:buFont typeface="Calibri"/>
              <a:buChar char="○"/>
            </a:pPr>
            <a:r>
              <a:rPr lang="en" sz="1300">
                <a:latin typeface="Calibri"/>
                <a:ea typeface="Calibri"/>
                <a:cs typeface="Calibri"/>
                <a:sym typeface="Calibri"/>
              </a:rPr>
              <a:t>Show robot model, navigation plan, detected objects, and current position.</a:t>
            </a:r>
            <a:endParaRPr sz="1300">
              <a:latin typeface="Calibri"/>
              <a:ea typeface="Calibri"/>
              <a:cs typeface="Calibri"/>
              <a:sym typeface="Calibri"/>
            </a:endParaRPr>
          </a:p>
          <a:p>
            <a:pPr indent="-311150" lvl="1" marL="914400" rtl="0" algn="l">
              <a:lnSpc>
                <a:spcPct val="105000"/>
              </a:lnSpc>
              <a:spcBef>
                <a:spcPts val="0"/>
              </a:spcBef>
              <a:spcAft>
                <a:spcPts val="0"/>
              </a:spcAft>
              <a:buSzPts val="1300"/>
              <a:buFont typeface="Calibri"/>
              <a:buChar char="○"/>
            </a:pPr>
            <a:r>
              <a:rPr lang="en" sz="1300">
                <a:latin typeface="Calibri"/>
                <a:ea typeface="Calibri"/>
                <a:cs typeface="Calibri"/>
                <a:sym typeface="Calibri"/>
              </a:rPr>
              <a:t>Overlay dynamic obstacles and goal markers.</a:t>
            </a:r>
            <a:endParaRPr sz="1300">
              <a:latin typeface="Calibri"/>
              <a:ea typeface="Calibri"/>
              <a:cs typeface="Calibri"/>
              <a:sym typeface="Calibri"/>
            </a:endParaRPr>
          </a:p>
        </p:txBody>
      </p:sp>
      <p:pic>
        <p:nvPicPr>
          <p:cNvPr id="1001" name="Google Shape;1001;p168" title="WhatsApp Image 2025-05-08 at 00.07.01 (3).jpeg"/>
          <p:cNvPicPr preferRelativeResize="0"/>
          <p:nvPr/>
        </p:nvPicPr>
        <p:blipFill rotWithShape="1">
          <a:blip r:embed="rId4">
            <a:alphaModFix/>
          </a:blip>
          <a:srcRect b="18282" l="25536" r="19887" t="12676"/>
          <a:stretch/>
        </p:blipFill>
        <p:spPr>
          <a:xfrm>
            <a:off x="5458976" y="994550"/>
            <a:ext cx="3666751" cy="27627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69"/>
          <p:cNvSpPr txBox="1"/>
          <p:nvPr>
            <p:ph type="title"/>
          </p:nvPr>
        </p:nvSpPr>
        <p:spPr>
          <a:xfrm>
            <a:off x="420625" y="320050"/>
            <a:ext cx="8271600" cy="88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Custom ROS Nodes- </a:t>
            </a:r>
            <a:r>
              <a:rPr lang="en"/>
              <a:t>Yolo V8</a:t>
            </a:r>
            <a:r>
              <a:rPr lang="en"/>
              <a:t> Perception pipeline:</a:t>
            </a:r>
            <a:endParaRPr/>
          </a:p>
        </p:txBody>
      </p:sp>
      <p:sp>
        <p:nvSpPr>
          <p:cNvPr id="1007" name="Google Shape;1007;p169"/>
          <p:cNvSpPr txBox="1"/>
          <p:nvPr>
            <p:ph idx="1" type="body"/>
          </p:nvPr>
        </p:nvSpPr>
        <p:spPr>
          <a:xfrm>
            <a:off x="364925" y="1579675"/>
            <a:ext cx="8505600" cy="3181800"/>
          </a:xfrm>
          <a:prstGeom prst="rect">
            <a:avLst/>
          </a:prstGeom>
        </p:spPr>
        <p:txBody>
          <a:bodyPr anchorCtr="0" anchor="t" bIns="0" lIns="0" spcFirstLastPara="1" rIns="0" wrap="square" tIns="0">
            <a:normAutofit lnSpcReduction="10000"/>
          </a:bodyPr>
          <a:lstStyle/>
          <a:p>
            <a:pPr indent="-330200" lvl="0" marL="457200" rtl="0" algn="l">
              <a:spcBef>
                <a:spcPts val="0"/>
              </a:spcBef>
              <a:spcAft>
                <a:spcPts val="0"/>
              </a:spcAft>
              <a:buSzPts val="1600"/>
              <a:buChar char="●"/>
            </a:pPr>
            <a:r>
              <a:rPr lang="en"/>
              <a:t>This system uses three custom ROS nodes to integrate real-time object detection, depth processing, and 3D localization for robotic perception:</a:t>
            </a:r>
            <a:endParaRPr/>
          </a:p>
          <a:p>
            <a:pPr indent="-330200" lvl="0" marL="457200" rtl="0" algn="l">
              <a:spcBef>
                <a:spcPts val="0"/>
              </a:spcBef>
              <a:spcAft>
                <a:spcPts val="0"/>
              </a:spcAft>
              <a:buSzPts val="1600"/>
              <a:buChar char="●"/>
            </a:pPr>
            <a:r>
              <a:rPr lang="en"/>
              <a:t>The first component, yolo_ros_inference.py, is a ROS node responsible for performing object detection. It subscribes to the /</a:t>
            </a:r>
            <a:r>
              <a:rPr b="1" lang="en"/>
              <a:t>camera/rgb/image_raw</a:t>
            </a:r>
            <a:r>
              <a:rPr lang="en"/>
              <a:t> topic to receive RGB images, processes them using the TensorRT-accelerated YOLOv8 model, and publishes the annotated results to </a:t>
            </a:r>
            <a:r>
              <a:rPr b="1" lang="en"/>
              <a:t>/yolo/annotated_image </a:t>
            </a:r>
            <a:r>
              <a:rPr lang="en"/>
              <a:t>and bounding box data as string messages to </a:t>
            </a:r>
            <a:r>
              <a:rPr b="1" lang="en"/>
              <a:t>/yolo/bboxes</a:t>
            </a:r>
            <a:r>
              <a:rPr lang="en"/>
              <a:t>. It uses OpenCV and the cv_bridge library to handle image conversions between ROS and standard image formats.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sz="1100">
              <a:latin typeface="Roboto Mono"/>
              <a:ea typeface="Roboto Mono"/>
              <a:cs typeface="Roboto Mono"/>
              <a:sym typeface="Roboto Mono"/>
            </a:endParaRPr>
          </a:p>
          <a:p>
            <a:pPr indent="0" lvl="0" marL="0" rtl="0" algn="l">
              <a:spcBef>
                <a:spcPts val="1200"/>
              </a:spcBef>
              <a:spcAft>
                <a:spcPts val="8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70"/>
          <p:cNvSpPr txBox="1"/>
          <p:nvPr>
            <p:ph type="title"/>
          </p:nvPr>
        </p:nvSpPr>
        <p:spPr>
          <a:xfrm>
            <a:off x="420625" y="320050"/>
            <a:ext cx="8271600" cy="88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Custom ROS Nodes- Yolo V8 Perception pipeline:</a:t>
            </a:r>
            <a:endParaRPr/>
          </a:p>
        </p:txBody>
      </p:sp>
      <p:sp>
        <p:nvSpPr>
          <p:cNvPr id="1013" name="Google Shape;1013;p170"/>
          <p:cNvSpPr txBox="1"/>
          <p:nvPr>
            <p:ph idx="1" type="body"/>
          </p:nvPr>
        </p:nvSpPr>
        <p:spPr>
          <a:xfrm>
            <a:off x="481925" y="1329150"/>
            <a:ext cx="8271600" cy="3181800"/>
          </a:xfrm>
          <a:prstGeom prst="rect">
            <a:avLst/>
          </a:prstGeom>
        </p:spPr>
        <p:txBody>
          <a:bodyPr anchorCtr="0" anchor="t" bIns="0" lIns="0" spcFirstLastPara="1" rIns="0" wrap="square" tIns="0">
            <a:normAutofit/>
          </a:bodyPr>
          <a:lstStyle/>
          <a:p>
            <a:pPr indent="-330200" lvl="0" marL="457200" rtl="0" algn="l">
              <a:spcBef>
                <a:spcPts val="1200"/>
              </a:spcBef>
              <a:spcAft>
                <a:spcPts val="0"/>
              </a:spcAft>
              <a:buSzPts val="1600"/>
              <a:buChar char="●"/>
            </a:pPr>
            <a:r>
              <a:rPr lang="en"/>
              <a:t>The second component, coke_can_depth_processor.py, is another ROS node that performs depth processing and 3D localization. It subscribes to </a:t>
            </a:r>
            <a:r>
              <a:rPr b="1" lang="en"/>
              <a:t>/camera/depth/image_raw</a:t>
            </a:r>
            <a:r>
              <a:rPr lang="en"/>
              <a:t>, </a:t>
            </a:r>
            <a:r>
              <a:rPr b="1" lang="en"/>
              <a:t>/camera/depth/camera_info</a:t>
            </a:r>
            <a:r>
              <a:rPr lang="en"/>
              <a:t>, and </a:t>
            </a:r>
            <a:r>
              <a:rPr b="1" lang="en"/>
              <a:t>/yolo/bboxes </a:t>
            </a:r>
            <a:r>
              <a:rPr lang="en"/>
              <a:t>to collect depth data, camera calibration, and detected bounding boxes. </a:t>
            </a:r>
            <a:endParaRPr/>
          </a:p>
          <a:p>
            <a:pPr indent="-330200" lvl="0" marL="457200" rtl="0" algn="l">
              <a:spcBef>
                <a:spcPts val="0"/>
              </a:spcBef>
              <a:spcAft>
                <a:spcPts val="0"/>
              </a:spcAft>
              <a:buSzPts val="1600"/>
              <a:buChar char="●"/>
            </a:pPr>
            <a:r>
              <a:rPr lang="en"/>
              <a:t>Using this data, it computes the 3D coordinates of detected objects by projecting 2D bounding box centers into 3D space. The node then broadcasts the positions of objects as TF transforms (</a:t>
            </a:r>
            <a:r>
              <a:rPr b="1" lang="en"/>
              <a:t>coke_can_var{i}</a:t>
            </a:r>
            <a:r>
              <a:rPr lang="en"/>
              <a:t>) within the odom frame, allowing robots to localize and interact with objects in their environment. Together, these components form a complete and efficient perception pipeline for robotic systems.</a:t>
            </a:r>
            <a:endParaRPr/>
          </a:p>
          <a:p>
            <a:pPr indent="0" lvl="0" marL="0" rtl="0" algn="l">
              <a:spcBef>
                <a:spcPts val="1200"/>
              </a:spcBef>
              <a:spcAft>
                <a:spcPts val="8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71"/>
          <p:cNvSpPr txBox="1"/>
          <p:nvPr>
            <p:ph type="title"/>
          </p:nvPr>
        </p:nvSpPr>
        <p:spPr>
          <a:xfrm>
            <a:off x="122600" y="182400"/>
            <a:ext cx="8271600" cy="88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Custom Ros Nodes- coke can marker publisher</a:t>
            </a:r>
            <a:endParaRPr/>
          </a:p>
        </p:txBody>
      </p:sp>
      <p:sp>
        <p:nvSpPr>
          <p:cNvPr id="1019" name="Google Shape;1019;p171"/>
          <p:cNvSpPr txBox="1"/>
          <p:nvPr>
            <p:ph idx="1" type="body"/>
          </p:nvPr>
        </p:nvSpPr>
        <p:spPr>
          <a:xfrm>
            <a:off x="122600" y="1197400"/>
            <a:ext cx="5450400" cy="3668700"/>
          </a:xfrm>
          <a:prstGeom prst="rect">
            <a:avLst/>
          </a:prstGeom>
        </p:spPr>
        <p:txBody>
          <a:bodyPr anchorCtr="0" anchor="t" bIns="0" lIns="0" spcFirstLastPara="1" rIns="0" wrap="square" tIns="0">
            <a:normAutofit/>
          </a:bodyPr>
          <a:lstStyle/>
          <a:p>
            <a:pPr indent="-298450" lvl="0" marL="457200" rtl="0" algn="l">
              <a:spcBef>
                <a:spcPts val="0"/>
              </a:spcBef>
              <a:spcAft>
                <a:spcPts val="0"/>
              </a:spcAft>
              <a:buSzPts val="1100"/>
              <a:buChar char="●"/>
            </a:pPr>
            <a:r>
              <a:rPr lang="en" sz="1100">
                <a:solidFill>
                  <a:srgbClr val="000000"/>
                </a:solidFill>
              </a:rPr>
              <a:t>This ROS 2 node, </a:t>
            </a:r>
            <a:r>
              <a:rPr b="1" lang="en" sz="1100">
                <a:latin typeface="Roboto Mono"/>
                <a:ea typeface="Roboto Mono"/>
                <a:cs typeface="Roboto Mono"/>
                <a:sym typeface="Roboto Mono"/>
              </a:rPr>
              <a:t>CokeCanMarkerPublisher</a:t>
            </a:r>
            <a:r>
              <a:rPr lang="en" sz="1100">
                <a:solidFill>
                  <a:srgbClr val="000000"/>
                </a:solidFill>
              </a:rPr>
              <a:t>, visualizes the positions of up to 10 coke cans in RViz using red spherical markers. It listens to TF transforms between the </a:t>
            </a:r>
            <a:r>
              <a:rPr b="1" lang="en" sz="1100">
                <a:latin typeface="Roboto Mono"/>
                <a:ea typeface="Roboto Mono"/>
                <a:cs typeface="Roboto Mono"/>
                <a:sym typeface="Roboto Mono"/>
              </a:rPr>
              <a:t>odom</a:t>
            </a:r>
            <a:r>
              <a:rPr b="1" lang="en" sz="1100"/>
              <a:t> </a:t>
            </a:r>
            <a:r>
              <a:rPr lang="en" sz="1100">
                <a:solidFill>
                  <a:srgbClr val="000000"/>
                </a:solidFill>
              </a:rPr>
              <a:t>frame and dynamically named frames like </a:t>
            </a:r>
            <a:r>
              <a:rPr b="1" lang="en" sz="1100">
                <a:latin typeface="Roboto Mono"/>
                <a:ea typeface="Roboto Mono"/>
                <a:cs typeface="Roboto Mono"/>
                <a:sym typeface="Roboto Mono"/>
              </a:rPr>
              <a:t>coke_can_0</a:t>
            </a:r>
            <a:r>
              <a:rPr b="1" lang="en" sz="1100"/>
              <a:t>, </a:t>
            </a:r>
            <a:r>
              <a:rPr b="1" lang="en" sz="1100">
                <a:latin typeface="Roboto Mono"/>
                <a:ea typeface="Roboto Mono"/>
                <a:cs typeface="Roboto Mono"/>
                <a:sym typeface="Roboto Mono"/>
              </a:rPr>
              <a:t>coke_can_1</a:t>
            </a:r>
            <a:r>
              <a:rPr b="1" lang="en" sz="1100"/>
              <a:t>,</a:t>
            </a:r>
            <a:r>
              <a:rPr lang="en" sz="1100">
                <a:solidFill>
                  <a:srgbClr val="000000"/>
                </a:solidFill>
              </a:rPr>
              <a:t> etc. </a:t>
            </a:r>
            <a:endParaRPr sz="1100">
              <a:solidFill>
                <a:srgbClr val="000000"/>
              </a:solidFill>
            </a:endParaRPr>
          </a:p>
          <a:p>
            <a:pPr indent="-298450" lvl="0" marL="457200" rtl="0" algn="l">
              <a:spcBef>
                <a:spcPts val="0"/>
              </a:spcBef>
              <a:spcAft>
                <a:spcPts val="0"/>
              </a:spcAft>
              <a:buSzPts val="1100"/>
              <a:buChar char="●"/>
            </a:pPr>
            <a:r>
              <a:rPr lang="en" sz="1100">
                <a:solidFill>
                  <a:srgbClr val="000000"/>
                </a:solidFill>
              </a:rPr>
              <a:t>A timer triggers every 0.5 seconds to check for available transforms. For each detected can, the node creates a red sphere marker at the corresponding position and publishes it to the </a:t>
            </a:r>
            <a:r>
              <a:rPr b="1" lang="en" sz="1100">
                <a:latin typeface="Roboto Mono"/>
                <a:ea typeface="Roboto Mono"/>
                <a:cs typeface="Roboto Mono"/>
                <a:sym typeface="Roboto Mono"/>
              </a:rPr>
              <a:t>/visualization_marker</a:t>
            </a:r>
            <a:r>
              <a:rPr lang="en" sz="1100">
                <a:solidFill>
                  <a:srgbClr val="000000"/>
                </a:solidFill>
              </a:rPr>
              <a:t> topic. If a transform is missing, it logs a debug message and continues. </a:t>
            </a:r>
            <a:endParaRPr sz="1100">
              <a:solidFill>
                <a:srgbClr val="000000"/>
              </a:solidFill>
            </a:endParaRPr>
          </a:p>
          <a:p>
            <a:pPr indent="-298450" lvl="0" marL="457200" rtl="0" algn="l">
              <a:spcBef>
                <a:spcPts val="0"/>
              </a:spcBef>
              <a:spcAft>
                <a:spcPts val="0"/>
              </a:spcAft>
              <a:buSzPts val="1100"/>
              <a:buChar char="●"/>
            </a:pPr>
            <a:r>
              <a:rPr lang="en" sz="1100">
                <a:solidFill>
                  <a:srgbClr val="000000"/>
                </a:solidFill>
              </a:rPr>
              <a:t>This node demonstrates key ROS 2 concepts including TF transform handling, timer callbacks, and RViz marker publishing, enabling real-time visualization of object locations.</a:t>
            </a:r>
            <a:endParaRPr/>
          </a:p>
        </p:txBody>
      </p:sp>
      <p:pic>
        <p:nvPicPr>
          <p:cNvPr id="1020" name="Google Shape;1020;p171"/>
          <p:cNvPicPr preferRelativeResize="0"/>
          <p:nvPr/>
        </p:nvPicPr>
        <p:blipFill>
          <a:blip r:embed="rId3">
            <a:alphaModFix/>
          </a:blip>
          <a:stretch>
            <a:fillRect/>
          </a:stretch>
        </p:blipFill>
        <p:spPr>
          <a:xfrm>
            <a:off x="6092220" y="1683625"/>
            <a:ext cx="2603725" cy="2318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72"/>
          <p:cNvSpPr txBox="1"/>
          <p:nvPr>
            <p:ph type="title"/>
          </p:nvPr>
        </p:nvSpPr>
        <p:spPr>
          <a:xfrm>
            <a:off x="420625" y="320050"/>
            <a:ext cx="8271600" cy="44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Goal 3 Integration</a:t>
            </a:r>
            <a:endParaRPr/>
          </a:p>
        </p:txBody>
      </p:sp>
      <p:sp>
        <p:nvSpPr>
          <p:cNvPr id="1026" name="Google Shape;1026;p172"/>
          <p:cNvSpPr txBox="1"/>
          <p:nvPr/>
        </p:nvSpPr>
        <p:spPr>
          <a:xfrm>
            <a:off x="386900" y="763450"/>
            <a:ext cx="3810300" cy="40560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SzPts val="1000"/>
              <a:buChar char="●"/>
            </a:pPr>
            <a:r>
              <a:rPr b="1" lang="en" sz="1000"/>
              <a:t>Objective:</a:t>
            </a:r>
            <a:r>
              <a:rPr lang="en" sz="1000"/>
              <a:t> Seamlessly combine object detection, 3D localization, mapping, and navigation.</a:t>
            </a:r>
            <a:br>
              <a:rPr lang="en" sz="1000"/>
            </a:br>
            <a:endParaRPr sz="1000"/>
          </a:p>
          <a:p>
            <a:pPr indent="-292100" lvl="0" marL="457200" rtl="0" algn="l">
              <a:lnSpc>
                <a:spcPct val="115000"/>
              </a:lnSpc>
              <a:spcBef>
                <a:spcPts val="0"/>
              </a:spcBef>
              <a:spcAft>
                <a:spcPts val="0"/>
              </a:spcAft>
              <a:buSzPts val="1000"/>
              <a:buChar char="●"/>
            </a:pPr>
            <a:r>
              <a:rPr b="1" lang="en" sz="1000"/>
              <a:t>Architecture:</a:t>
            </a:r>
            <a:br>
              <a:rPr b="1" lang="en" sz="1000"/>
            </a:br>
            <a:endParaRPr b="1" sz="1000"/>
          </a:p>
          <a:p>
            <a:pPr indent="-292100" lvl="1" marL="914400" rtl="0" algn="l">
              <a:lnSpc>
                <a:spcPct val="115000"/>
              </a:lnSpc>
              <a:spcBef>
                <a:spcPts val="0"/>
              </a:spcBef>
              <a:spcAft>
                <a:spcPts val="0"/>
              </a:spcAft>
              <a:buSzPts val="1000"/>
              <a:buChar char="○"/>
            </a:pPr>
            <a:r>
              <a:rPr b="1" lang="en" sz="1000"/>
              <a:t>YOLOv8</a:t>
            </a:r>
            <a:r>
              <a:rPr lang="en" sz="1000"/>
              <a:t> for real-time object detection (Coke cans).</a:t>
            </a:r>
            <a:br>
              <a:rPr lang="en" sz="1000"/>
            </a:br>
            <a:endParaRPr sz="1000"/>
          </a:p>
          <a:p>
            <a:pPr indent="-292100" lvl="1" marL="914400" rtl="0" algn="l">
              <a:lnSpc>
                <a:spcPct val="115000"/>
              </a:lnSpc>
              <a:spcBef>
                <a:spcPts val="0"/>
              </a:spcBef>
              <a:spcAft>
                <a:spcPts val="0"/>
              </a:spcAft>
              <a:buSzPts val="1000"/>
              <a:buChar char="○"/>
            </a:pPr>
            <a:r>
              <a:rPr b="1" lang="en" sz="1000"/>
              <a:t>Depth sensor</a:t>
            </a:r>
            <a:r>
              <a:rPr lang="en" sz="1000"/>
              <a:t> for 3D coordinate extraction.</a:t>
            </a:r>
            <a:br>
              <a:rPr lang="en" sz="1000"/>
            </a:br>
            <a:endParaRPr sz="1000"/>
          </a:p>
          <a:p>
            <a:pPr indent="-292100" lvl="1" marL="914400" rtl="0" algn="l">
              <a:lnSpc>
                <a:spcPct val="115000"/>
              </a:lnSpc>
              <a:spcBef>
                <a:spcPts val="0"/>
              </a:spcBef>
              <a:spcAft>
                <a:spcPts val="0"/>
              </a:spcAft>
              <a:buSzPts val="1000"/>
              <a:buChar char="○"/>
            </a:pPr>
            <a:r>
              <a:rPr b="1" lang="en" sz="1000"/>
              <a:t>TF broadcasting</a:t>
            </a:r>
            <a:r>
              <a:rPr lang="en" sz="1000"/>
              <a:t> for detected object frames.</a:t>
            </a:r>
            <a:br>
              <a:rPr lang="en" sz="1000"/>
            </a:br>
            <a:endParaRPr sz="1000"/>
          </a:p>
          <a:p>
            <a:pPr indent="-292100" lvl="1" marL="914400" rtl="0" algn="l">
              <a:lnSpc>
                <a:spcPct val="115000"/>
              </a:lnSpc>
              <a:spcBef>
                <a:spcPts val="0"/>
              </a:spcBef>
              <a:spcAft>
                <a:spcPts val="0"/>
              </a:spcAft>
              <a:buSzPts val="1000"/>
              <a:buChar char="○"/>
            </a:pPr>
            <a:r>
              <a:rPr b="1" lang="en" sz="1000"/>
              <a:t>GMapping</a:t>
            </a:r>
            <a:r>
              <a:rPr lang="en" sz="1000"/>
              <a:t> for SLAM map generation.</a:t>
            </a:r>
            <a:br>
              <a:rPr lang="en" sz="1000"/>
            </a:br>
            <a:endParaRPr sz="1000"/>
          </a:p>
          <a:p>
            <a:pPr indent="-292100" lvl="1" marL="914400" rtl="0" algn="l">
              <a:lnSpc>
                <a:spcPct val="115000"/>
              </a:lnSpc>
              <a:spcBef>
                <a:spcPts val="0"/>
              </a:spcBef>
              <a:spcAft>
                <a:spcPts val="0"/>
              </a:spcAft>
              <a:buSzPts val="1000"/>
              <a:buChar char="○"/>
            </a:pPr>
            <a:r>
              <a:rPr b="1" lang="en" sz="1000"/>
              <a:t>AMCL</a:t>
            </a:r>
            <a:r>
              <a:rPr lang="en" sz="1000"/>
              <a:t> for robust localization.</a:t>
            </a:r>
            <a:br>
              <a:rPr lang="en" sz="1000"/>
            </a:br>
            <a:endParaRPr sz="1000"/>
          </a:p>
          <a:p>
            <a:pPr indent="-292100" lvl="1" marL="914400" rtl="0" algn="l">
              <a:lnSpc>
                <a:spcPct val="115000"/>
              </a:lnSpc>
              <a:spcBef>
                <a:spcPts val="0"/>
              </a:spcBef>
              <a:spcAft>
                <a:spcPts val="0"/>
              </a:spcAft>
              <a:buSzPts val="1000"/>
              <a:buChar char="○"/>
            </a:pPr>
            <a:r>
              <a:rPr b="1" lang="en" sz="1000"/>
              <a:t>Move Base</a:t>
            </a:r>
            <a:r>
              <a:rPr lang="en" sz="1000"/>
              <a:t> for autonomous navigation.</a:t>
            </a:r>
            <a:br>
              <a:rPr lang="en" sz="1000"/>
            </a:br>
            <a:endParaRPr sz="1000"/>
          </a:p>
          <a:p>
            <a:pPr indent="-292100" lvl="0" marL="457200" rtl="0" algn="l">
              <a:lnSpc>
                <a:spcPct val="115000"/>
              </a:lnSpc>
              <a:spcBef>
                <a:spcPts val="0"/>
              </a:spcBef>
              <a:spcAft>
                <a:spcPts val="0"/>
              </a:spcAft>
              <a:buSzPts val="1000"/>
              <a:buChar char="●"/>
            </a:pPr>
            <a:r>
              <a:rPr b="1" lang="en" sz="1000"/>
              <a:t>Diagram Suggestion:</a:t>
            </a:r>
            <a:r>
              <a:rPr lang="en" sz="1000"/>
              <a:t> Simple block diagram with arrows:</a:t>
            </a:r>
            <a:br>
              <a:rPr lang="en" sz="1000"/>
            </a:br>
            <a:r>
              <a:rPr lang="en" sz="1000"/>
              <a:t> </a:t>
            </a:r>
            <a:r>
              <a:rPr lang="en" sz="1000">
                <a:solidFill>
                  <a:srgbClr val="188038"/>
                </a:solidFill>
                <a:latin typeface="Roboto Mono"/>
                <a:ea typeface="Roboto Mono"/>
                <a:cs typeface="Roboto Mono"/>
                <a:sym typeface="Roboto Mono"/>
              </a:rPr>
              <a:t>Camera → YOLOv8 → Depth → TF Broadcast → Map/Navigation</a:t>
            </a:r>
            <a:endParaRPr sz="1000">
              <a:solidFill>
                <a:srgbClr val="188038"/>
              </a:solidFill>
              <a:latin typeface="Roboto Mono"/>
              <a:ea typeface="Roboto Mono"/>
              <a:cs typeface="Roboto Mono"/>
              <a:sym typeface="Roboto Mono"/>
            </a:endParaRPr>
          </a:p>
        </p:txBody>
      </p:sp>
      <p:pic>
        <p:nvPicPr>
          <p:cNvPr id="1027" name="Google Shape;1027;p172" title="WhatsApp Image 2025-05-02 at 00.09.04.jpeg"/>
          <p:cNvPicPr preferRelativeResize="0"/>
          <p:nvPr/>
        </p:nvPicPr>
        <p:blipFill rotWithShape="1">
          <a:blip r:embed="rId3">
            <a:alphaModFix/>
          </a:blip>
          <a:srcRect b="18257" l="26055" r="20834" t="14866"/>
          <a:stretch/>
        </p:blipFill>
        <p:spPr>
          <a:xfrm>
            <a:off x="4264055" y="724562"/>
            <a:ext cx="4694076" cy="3694374"/>
          </a:xfrm>
          <a:prstGeom prst="rect">
            <a:avLst/>
          </a:prstGeom>
          <a:noFill/>
          <a:ln>
            <a:noFill/>
          </a:ln>
        </p:spPr>
      </p:pic>
      <p:sp>
        <p:nvSpPr>
          <p:cNvPr id="1028" name="Google Shape;1028;p172"/>
          <p:cNvSpPr/>
          <p:nvPr/>
        </p:nvSpPr>
        <p:spPr>
          <a:xfrm>
            <a:off x="4304675" y="2844575"/>
            <a:ext cx="626100" cy="23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Coke can</a:t>
            </a:r>
            <a:endParaRPr sz="800"/>
          </a:p>
        </p:txBody>
      </p:sp>
      <p:sp>
        <p:nvSpPr>
          <p:cNvPr id="1029" name="Google Shape;1029;p172"/>
          <p:cNvSpPr/>
          <p:nvPr/>
        </p:nvSpPr>
        <p:spPr>
          <a:xfrm>
            <a:off x="4893375" y="2299250"/>
            <a:ext cx="626100" cy="23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Coke can</a:t>
            </a:r>
            <a:endParaRPr sz="800"/>
          </a:p>
        </p:txBody>
      </p:sp>
      <p:sp>
        <p:nvSpPr>
          <p:cNvPr id="1030" name="Google Shape;1030;p172"/>
          <p:cNvSpPr/>
          <p:nvPr/>
        </p:nvSpPr>
        <p:spPr>
          <a:xfrm>
            <a:off x="5358375" y="3820250"/>
            <a:ext cx="626100" cy="23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Coke can</a:t>
            </a:r>
            <a:endParaRPr sz="800"/>
          </a:p>
        </p:txBody>
      </p:sp>
      <p:sp>
        <p:nvSpPr>
          <p:cNvPr id="1031" name="Google Shape;1031;p172"/>
          <p:cNvSpPr/>
          <p:nvPr/>
        </p:nvSpPr>
        <p:spPr>
          <a:xfrm>
            <a:off x="5145925" y="3077375"/>
            <a:ext cx="626100" cy="23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Robot</a:t>
            </a:r>
            <a:endParaRPr sz="800"/>
          </a:p>
        </p:txBody>
      </p:sp>
      <p:sp>
        <p:nvSpPr>
          <p:cNvPr id="1032" name="Google Shape;1032;p172"/>
          <p:cNvSpPr/>
          <p:nvPr/>
        </p:nvSpPr>
        <p:spPr>
          <a:xfrm>
            <a:off x="6333875" y="2101250"/>
            <a:ext cx="902700" cy="23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Fixed frame map</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73"/>
          <p:cNvSpPr txBox="1"/>
          <p:nvPr>
            <p:ph type="title"/>
          </p:nvPr>
        </p:nvSpPr>
        <p:spPr>
          <a:xfrm>
            <a:off x="420625" y="320050"/>
            <a:ext cx="8271600" cy="44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Goal-3 Object Detection &amp; localization</a:t>
            </a:r>
            <a:endParaRPr/>
          </a:p>
        </p:txBody>
      </p:sp>
      <p:sp>
        <p:nvSpPr>
          <p:cNvPr id="1038" name="Google Shape;1038;p173"/>
          <p:cNvSpPr txBox="1"/>
          <p:nvPr>
            <p:ph idx="1" type="body"/>
          </p:nvPr>
        </p:nvSpPr>
        <p:spPr>
          <a:xfrm>
            <a:off x="420900" y="994550"/>
            <a:ext cx="8271600" cy="3181800"/>
          </a:xfrm>
          <a:prstGeom prst="rect">
            <a:avLst/>
          </a:prstGeom>
        </p:spPr>
        <p:txBody>
          <a:bodyPr anchorCtr="0" anchor="t" bIns="0" lIns="0" spcFirstLastPara="1" rIns="0" wrap="square" tIns="0">
            <a:normAutofit/>
          </a:bodyPr>
          <a:lstStyle/>
          <a:p>
            <a:pPr indent="-298450" lvl="0" marL="457200" rtl="0" algn="l">
              <a:spcBef>
                <a:spcPts val="0"/>
              </a:spcBef>
              <a:spcAft>
                <a:spcPts val="0"/>
              </a:spcAft>
              <a:buSzPts val="1100"/>
              <a:buChar char="●"/>
            </a:pPr>
            <a:r>
              <a:rPr lang="en" sz="1100">
                <a:solidFill>
                  <a:srgbClr val="000000"/>
                </a:solidFill>
              </a:rPr>
              <a:t>YOLOv8 (TensorRT) detects Coke cans from </a:t>
            </a:r>
            <a:r>
              <a:rPr lang="en" sz="1100">
                <a:solidFill>
                  <a:srgbClr val="188038"/>
                </a:solidFill>
                <a:latin typeface="Roboto Mono"/>
                <a:ea typeface="Roboto Mono"/>
                <a:cs typeface="Roboto Mono"/>
                <a:sym typeface="Roboto Mono"/>
              </a:rPr>
              <a:t>/camera/rgb/image_raw</a:t>
            </a:r>
            <a:r>
              <a:rPr lang="en" sz="1100">
                <a:solidFill>
                  <a:srgbClr val="000000"/>
                </a:solidFill>
              </a:rPr>
              <a:t>.</a:t>
            </a:r>
            <a:br>
              <a:rPr lang="en" sz="1100">
                <a:solidFill>
                  <a:srgbClr val="000000"/>
                </a:solidFill>
              </a:rPr>
            </a:br>
            <a:endParaRPr sz="1100">
              <a:solidFill>
                <a:srgbClr val="000000"/>
              </a:solidFill>
            </a:endParaRPr>
          </a:p>
          <a:p>
            <a:pPr indent="-298450" lvl="0" marL="457200" rtl="0" algn="l">
              <a:spcBef>
                <a:spcPts val="0"/>
              </a:spcBef>
              <a:spcAft>
                <a:spcPts val="0"/>
              </a:spcAft>
              <a:buSzPts val="1100"/>
              <a:buChar char="●"/>
            </a:pPr>
            <a:r>
              <a:rPr lang="en" sz="1100">
                <a:solidFill>
                  <a:srgbClr val="000000"/>
                </a:solidFill>
              </a:rPr>
              <a:t>Bounding boxes published to </a:t>
            </a:r>
            <a:r>
              <a:rPr lang="en" sz="1100">
                <a:solidFill>
                  <a:srgbClr val="188038"/>
                </a:solidFill>
                <a:latin typeface="Roboto Mono"/>
                <a:ea typeface="Roboto Mono"/>
                <a:cs typeface="Roboto Mono"/>
                <a:sym typeface="Roboto Mono"/>
              </a:rPr>
              <a:t>/yolo/bboxes</a:t>
            </a:r>
            <a:r>
              <a:rPr lang="en" sz="1100">
                <a:solidFill>
                  <a:srgbClr val="000000"/>
                </a:solidFill>
              </a:rPr>
              <a:t>.</a:t>
            </a:r>
            <a:br>
              <a:rPr lang="en" sz="1100">
                <a:solidFill>
                  <a:srgbClr val="000000"/>
                </a:solidFill>
              </a:rPr>
            </a:br>
            <a:endParaRPr sz="1100">
              <a:solidFill>
                <a:srgbClr val="000000"/>
              </a:solidFill>
            </a:endParaRPr>
          </a:p>
          <a:p>
            <a:pPr indent="-298450" lvl="0" marL="457200" rtl="0" algn="l">
              <a:spcBef>
                <a:spcPts val="0"/>
              </a:spcBef>
              <a:spcAft>
                <a:spcPts val="0"/>
              </a:spcAft>
              <a:buSzPts val="1100"/>
              <a:buChar char="●"/>
            </a:pPr>
            <a:r>
              <a:rPr lang="en" sz="1100">
                <a:solidFill>
                  <a:srgbClr val="000000"/>
                </a:solidFill>
              </a:rPr>
              <a:t>Depth data from </a:t>
            </a:r>
            <a:r>
              <a:rPr lang="en" sz="1100">
                <a:solidFill>
                  <a:srgbClr val="188038"/>
                </a:solidFill>
                <a:latin typeface="Roboto Mono"/>
                <a:ea typeface="Roboto Mono"/>
                <a:cs typeface="Roboto Mono"/>
                <a:sym typeface="Roboto Mono"/>
              </a:rPr>
              <a:t>/camera/depth/image_raw</a:t>
            </a:r>
            <a:r>
              <a:rPr lang="en" sz="1100">
                <a:solidFill>
                  <a:srgbClr val="000000"/>
                </a:solidFill>
              </a:rPr>
              <a:t> used to compute 3D position of each can.</a:t>
            </a:r>
            <a:br>
              <a:rPr lang="en" sz="1100">
                <a:solidFill>
                  <a:srgbClr val="000000"/>
                </a:solidFill>
              </a:rPr>
            </a:br>
            <a:endParaRPr sz="1100">
              <a:solidFill>
                <a:srgbClr val="000000"/>
              </a:solidFill>
            </a:endParaRPr>
          </a:p>
          <a:p>
            <a:pPr indent="-298450" lvl="0" marL="457200" rtl="0" algn="l">
              <a:spcBef>
                <a:spcPts val="0"/>
              </a:spcBef>
              <a:spcAft>
                <a:spcPts val="0"/>
              </a:spcAft>
              <a:buSzPts val="1100"/>
              <a:buChar char="●"/>
            </a:pPr>
            <a:r>
              <a:rPr lang="en" sz="1100">
                <a:solidFill>
                  <a:srgbClr val="000000"/>
                </a:solidFill>
              </a:rPr>
              <a:t>TF frames (e.g., </a:t>
            </a:r>
            <a:r>
              <a:rPr lang="en" sz="1100">
                <a:solidFill>
                  <a:srgbClr val="188038"/>
                </a:solidFill>
                <a:latin typeface="Roboto Mono"/>
                <a:ea typeface="Roboto Mono"/>
                <a:cs typeface="Roboto Mono"/>
                <a:sym typeface="Roboto Mono"/>
              </a:rPr>
              <a:t>coke_can_0</a:t>
            </a:r>
            <a:r>
              <a:rPr lang="en" sz="1100">
                <a:solidFill>
                  <a:srgbClr val="000000"/>
                </a:solidFill>
              </a:rPr>
              <a:t>, </a:t>
            </a:r>
            <a:r>
              <a:rPr lang="en" sz="1100">
                <a:solidFill>
                  <a:srgbClr val="188038"/>
                </a:solidFill>
                <a:latin typeface="Roboto Mono"/>
                <a:ea typeface="Roboto Mono"/>
                <a:cs typeface="Roboto Mono"/>
                <a:sym typeface="Roboto Mono"/>
              </a:rPr>
              <a:t>coke_can_1</a:t>
            </a:r>
            <a:r>
              <a:rPr lang="en" sz="1100">
                <a:solidFill>
                  <a:srgbClr val="000000"/>
                </a:solidFill>
              </a:rPr>
              <a:t>) are published in the </a:t>
            </a:r>
            <a:r>
              <a:rPr b="1" lang="en" sz="1100">
                <a:solidFill>
                  <a:srgbClr val="000000"/>
                </a:solidFill>
              </a:rPr>
              <a:t>odom</a:t>
            </a:r>
            <a:r>
              <a:rPr lang="en" sz="1100">
                <a:solidFill>
                  <a:srgbClr val="000000"/>
                </a:solidFill>
              </a:rPr>
              <a:t> frame.</a:t>
            </a:r>
            <a:br>
              <a:rPr lang="en" sz="1100">
                <a:solidFill>
                  <a:srgbClr val="000000"/>
                </a:solidFill>
              </a:rPr>
            </a:br>
            <a:endParaRPr sz="1100">
              <a:solidFill>
                <a:srgbClr val="000000"/>
              </a:solidFill>
            </a:endParaRPr>
          </a:p>
          <a:p>
            <a:pPr indent="-298450" lvl="0" marL="457200" rtl="0" algn="l">
              <a:spcBef>
                <a:spcPts val="0"/>
              </a:spcBef>
              <a:spcAft>
                <a:spcPts val="0"/>
              </a:spcAft>
              <a:buSzPts val="1100"/>
              <a:buChar char="●"/>
            </a:pPr>
            <a:r>
              <a:rPr lang="en" sz="1100">
                <a:solidFill>
                  <a:srgbClr val="000000"/>
                </a:solidFill>
              </a:rPr>
              <a:t>Via AMCL’s static </a:t>
            </a:r>
            <a:r>
              <a:rPr lang="en" sz="1100">
                <a:solidFill>
                  <a:srgbClr val="188038"/>
                </a:solidFill>
                <a:latin typeface="Roboto Mono"/>
                <a:ea typeface="Roboto Mono"/>
                <a:cs typeface="Roboto Mono"/>
                <a:sym typeface="Roboto Mono"/>
              </a:rPr>
              <a:t>map → odom</a:t>
            </a:r>
            <a:r>
              <a:rPr lang="en" sz="1100">
                <a:solidFill>
                  <a:srgbClr val="000000"/>
                </a:solidFill>
              </a:rPr>
              <a:t> transform, can positions are globally referenced.</a:t>
            </a:r>
            <a:endParaRPr sz="1100">
              <a:solidFill>
                <a:srgbClr val="000000"/>
              </a:solidFill>
            </a:endParaRPr>
          </a:p>
          <a:p>
            <a:pPr indent="0" lvl="0" marL="0" rtl="0" algn="l">
              <a:spcBef>
                <a:spcPts val="800"/>
              </a:spcBef>
              <a:spcAft>
                <a:spcPts val="800"/>
              </a:spcAft>
              <a:buNone/>
            </a:pPr>
            <a:r>
              <a:t/>
            </a:r>
            <a:endParaRPr/>
          </a:p>
        </p:txBody>
      </p:sp>
      <p:pic>
        <p:nvPicPr>
          <p:cNvPr id="1039" name="Google Shape;1039;p173" title="WhatsApp Image 2025-05-01 at 22.40.58.jpeg"/>
          <p:cNvPicPr preferRelativeResize="0"/>
          <p:nvPr/>
        </p:nvPicPr>
        <p:blipFill rotWithShape="1">
          <a:blip r:embed="rId3">
            <a:alphaModFix/>
          </a:blip>
          <a:srcRect b="10747" l="1166" r="44304" t="21993"/>
          <a:stretch/>
        </p:blipFill>
        <p:spPr>
          <a:xfrm>
            <a:off x="4466301" y="2956738"/>
            <a:ext cx="2144801" cy="1653534"/>
          </a:xfrm>
          <a:prstGeom prst="rect">
            <a:avLst/>
          </a:prstGeom>
          <a:noFill/>
          <a:ln>
            <a:noFill/>
          </a:ln>
        </p:spPr>
      </p:pic>
      <p:pic>
        <p:nvPicPr>
          <p:cNvPr id="1040" name="Google Shape;1040;p173" title="WhatsApp Image 2025-05-01 at 22.41.18.jpeg"/>
          <p:cNvPicPr preferRelativeResize="0"/>
          <p:nvPr/>
        </p:nvPicPr>
        <p:blipFill rotWithShape="1">
          <a:blip r:embed="rId4">
            <a:alphaModFix/>
          </a:blip>
          <a:srcRect b="10493" l="697" r="41162" t="19034"/>
          <a:stretch/>
        </p:blipFill>
        <p:spPr>
          <a:xfrm>
            <a:off x="6873100" y="2956755"/>
            <a:ext cx="2182648" cy="1653525"/>
          </a:xfrm>
          <a:prstGeom prst="rect">
            <a:avLst/>
          </a:prstGeom>
          <a:noFill/>
          <a:ln>
            <a:noFill/>
          </a:ln>
        </p:spPr>
      </p:pic>
      <p:sp>
        <p:nvSpPr>
          <p:cNvPr id="1041" name="Google Shape;1041;p173"/>
          <p:cNvSpPr txBox="1"/>
          <p:nvPr/>
        </p:nvSpPr>
        <p:spPr>
          <a:xfrm>
            <a:off x="5211700" y="4712400"/>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rPr>
              <a:t>Reality</a:t>
            </a:r>
            <a:endParaRPr/>
          </a:p>
        </p:txBody>
      </p:sp>
      <p:sp>
        <p:nvSpPr>
          <p:cNvPr id="1042" name="Google Shape;1042;p173"/>
          <p:cNvSpPr txBox="1"/>
          <p:nvPr/>
        </p:nvSpPr>
        <p:spPr>
          <a:xfrm>
            <a:off x="4038700" y="4353775"/>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rPr>
              <a:t>RGB CAMERA</a:t>
            </a:r>
            <a:endParaRPr b="1" sz="600">
              <a:solidFill>
                <a:schemeClr val="lt1"/>
              </a:solidFill>
            </a:endParaRPr>
          </a:p>
        </p:txBody>
      </p:sp>
      <p:sp>
        <p:nvSpPr>
          <p:cNvPr id="1043" name="Google Shape;1043;p173"/>
          <p:cNvSpPr txBox="1"/>
          <p:nvPr/>
        </p:nvSpPr>
        <p:spPr>
          <a:xfrm>
            <a:off x="6464425" y="4353775"/>
            <a:ext cx="3000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lt1"/>
                </a:solidFill>
              </a:rPr>
              <a:t>DEPTH</a:t>
            </a:r>
            <a:r>
              <a:rPr b="1" lang="en" sz="800">
                <a:solidFill>
                  <a:schemeClr val="lt1"/>
                </a:solidFill>
              </a:rPr>
              <a:t> CAMERA</a:t>
            </a:r>
            <a:endParaRPr b="1" sz="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4"/>
          <p:cNvSpPr txBox="1"/>
          <p:nvPr>
            <p:ph type="title"/>
          </p:nvPr>
        </p:nvSpPr>
        <p:spPr>
          <a:xfrm>
            <a:off x="420625" y="320050"/>
            <a:ext cx="8271600" cy="44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Goal 3-Navigation to Detected Objects</a:t>
            </a:r>
            <a:endParaRPr/>
          </a:p>
        </p:txBody>
      </p:sp>
      <p:sp>
        <p:nvSpPr>
          <p:cNvPr id="1049" name="Google Shape;1049;p174"/>
          <p:cNvSpPr txBox="1"/>
          <p:nvPr>
            <p:ph idx="1" type="body"/>
          </p:nvPr>
        </p:nvSpPr>
        <p:spPr>
          <a:xfrm>
            <a:off x="420900" y="994550"/>
            <a:ext cx="8271600" cy="3181800"/>
          </a:xfrm>
          <a:prstGeom prst="rect">
            <a:avLst/>
          </a:prstGeom>
        </p:spPr>
        <p:txBody>
          <a:bodyPr anchorCtr="0" anchor="t" bIns="0" lIns="0" spcFirstLastPara="1" rIns="0" wrap="square" tIns="0">
            <a:normAutofit/>
          </a:bodyPr>
          <a:lstStyle/>
          <a:p>
            <a:pPr indent="-298450" lvl="0" marL="457200" rtl="0" algn="l">
              <a:spcBef>
                <a:spcPts val="0"/>
              </a:spcBef>
              <a:spcAft>
                <a:spcPts val="0"/>
              </a:spcAft>
              <a:buClr>
                <a:srgbClr val="000000"/>
              </a:buClr>
              <a:buSzPts val="1100"/>
              <a:buChar char="●"/>
            </a:pPr>
            <a:r>
              <a:rPr lang="en" sz="1100">
                <a:solidFill>
                  <a:srgbClr val="000000"/>
                </a:solidFill>
              </a:rPr>
              <a:t>Detected object TF frames used as </a:t>
            </a:r>
            <a:r>
              <a:rPr b="1" lang="en" sz="1100">
                <a:solidFill>
                  <a:srgbClr val="000000"/>
                </a:solidFill>
              </a:rPr>
              <a:t>navigation goals</a:t>
            </a:r>
            <a:r>
              <a:rPr lang="en" sz="1100">
                <a:solidFill>
                  <a:srgbClr val="000000"/>
                </a:solidFill>
              </a:rPr>
              <a:t>.</a:t>
            </a:r>
            <a:br>
              <a:rPr lang="en" sz="1100">
                <a:solidFill>
                  <a:srgbClr val="000000"/>
                </a:solidFill>
              </a:rPr>
            </a:br>
            <a:endParaRPr sz="1100">
              <a:solidFill>
                <a:srgbClr val="000000"/>
              </a:solidFill>
            </a:endParaRPr>
          </a:p>
          <a:p>
            <a:pPr indent="-298450" lvl="0" marL="457200" rtl="0" algn="l">
              <a:spcBef>
                <a:spcPts val="0"/>
              </a:spcBef>
              <a:spcAft>
                <a:spcPts val="0"/>
              </a:spcAft>
              <a:buSzPts val="1100"/>
              <a:buChar char="●"/>
            </a:pPr>
            <a:r>
              <a:rPr b="1" lang="en" sz="1100">
                <a:solidFill>
                  <a:srgbClr val="000000"/>
                </a:solidFill>
              </a:rPr>
              <a:t>TF chain:</a:t>
            </a:r>
            <a:br>
              <a:rPr b="1" lang="en" sz="1100">
                <a:solidFill>
                  <a:srgbClr val="000000"/>
                </a:solidFill>
              </a:rPr>
            </a:br>
            <a:r>
              <a:rPr lang="en" sz="1100">
                <a:solidFill>
                  <a:srgbClr val="000000"/>
                </a:solidFill>
              </a:rPr>
              <a:t> </a:t>
            </a:r>
            <a:r>
              <a:rPr lang="en" sz="1100">
                <a:solidFill>
                  <a:srgbClr val="188038"/>
                </a:solidFill>
                <a:latin typeface="Roboto Mono"/>
                <a:ea typeface="Roboto Mono"/>
                <a:cs typeface="Roboto Mono"/>
                <a:sym typeface="Roboto Mono"/>
              </a:rPr>
              <a:t>camera_color_optical_frame → odom → map</a:t>
            </a:r>
            <a:br>
              <a:rPr lang="en"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spcBef>
                <a:spcPts val="0"/>
              </a:spcBef>
              <a:spcAft>
                <a:spcPts val="0"/>
              </a:spcAft>
              <a:buClr>
                <a:srgbClr val="000000"/>
              </a:buClr>
              <a:buSzPts val="1100"/>
              <a:buChar char="●"/>
            </a:pPr>
            <a:r>
              <a:rPr b="1" lang="en" sz="1100">
                <a:solidFill>
                  <a:srgbClr val="000000"/>
                </a:solidFill>
              </a:rPr>
              <a:t>Move Base</a:t>
            </a:r>
            <a:r>
              <a:rPr lang="en" sz="1100">
                <a:solidFill>
                  <a:srgbClr val="000000"/>
                </a:solidFill>
              </a:rPr>
              <a:t> plans a global path in the map frame.</a:t>
            </a:r>
            <a:br>
              <a:rPr lang="en" sz="1100">
                <a:solidFill>
                  <a:srgbClr val="000000"/>
                </a:solidFill>
              </a:rPr>
            </a:br>
            <a:endParaRPr sz="1100">
              <a:solidFill>
                <a:srgbClr val="000000"/>
              </a:solidFill>
            </a:endParaRPr>
          </a:p>
          <a:p>
            <a:pPr indent="-298450" lvl="0" marL="457200" rtl="0" algn="l">
              <a:spcBef>
                <a:spcPts val="0"/>
              </a:spcBef>
              <a:spcAft>
                <a:spcPts val="0"/>
              </a:spcAft>
              <a:buClr>
                <a:srgbClr val="000000"/>
              </a:buClr>
              <a:buSzPts val="1100"/>
              <a:buChar char="●"/>
            </a:pPr>
            <a:r>
              <a:rPr lang="en" sz="1100">
                <a:solidFill>
                  <a:srgbClr val="000000"/>
                </a:solidFill>
              </a:rPr>
              <a:t>Robot autonomously navigates to Coke can locations.</a:t>
            </a:r>
            <a:endParaRPr sz="1100">
              <a:solidFill>
                <a:srgbClr val="000000"/>
              </a:solidFill>
            </a:endParaRPr>
          </a:p>
          <a:p>
            <a:pPr indent="0" lvl="0" marL="0" rtl="0" algn="l">
              <a:spcBef>
                <a:spcPts val="800"/>
              </a:spcBef>
              <a:spcAft>
                <a:spcPts val="8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5"/>
          <p:cNvSpPr txBox="1"/>
          <p:nvPr>
            <p:ph type="title"/>
          </p:nvPr>
        </p:nvSpPr>
        <p:spPr>
          <a:xfrm>
            <a:off x="291450" y="155650"/>
            <a:ext cx="8271600" cy="44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Challenges:</a:t>
            </a:r>
            <a:endParaRPr/>
          </a:p>
        </p:txBody>
      </p:sp>
      <p:sp>
        <p:nvSpPr>
          <p:cNvPr id="1055" name="Google Shape;1055;p175"/>
          <p:cNvSpPr txBox="1"/>
          <p:nvPr>
            <p:ph idx="1" type="body"/>
          </p:nvPr>
        </p:nvSpPr>
        <p:spPr>
          <a:xfrm>
            <a:off x="298150" y="707525"/>
            <a:ext cx="5073000" cy="412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u="sng">
                <a:highlight>
                  <a:schemeClr val="lt1"/>
                </a:highlight>
              </a:rPr>
              <a:t>Key Challenges &amp; Mitigations</a:t>
            </a:r>
            <a:endParaRPr b="1" sz="1400" u="sng">
              <a:highlight>
                <a:schemeClr val="lt1"/>
              </a:highlight>
            </a:endParaRPr>
          </a:p>
          <a:p>
            <a:pPr indent="0" lvl="0" marL="0" rtl="0" algn="l">
              <a:spcBef>
                <a:spcPts val="0"/>
              </a:spcBef>
              <a:spcAft>
                <a:spcPts val="0"/>
              </a:spcAft>
              <a:buNone/>
            </a:pPr>
            <a:r>
              <a:t/>
            </a:r>
            <a:endParaRPr b="1" sz="1400" u="sng">
              <a:highlight>
                <a:schemeClr val="lt1"/>
              </a:highlight>
            </a:endParaRPr>
          </a:p>
          <a:p>
            <a:pPr indent="0" lvl="0" marL="0" rtl="0" algn="l">
              <a:spcBef>
                <a:spcPts val="0"/>
              </a:spcBef>
              <a:spcAft>
                <a:spcPts val="0"/>
              </a:spcAft>
              <a:buNone/>
            </a:pPr>
            <a:r>
              <a:rPr lang="en" sz="1400">
                <a:highlight>
                  <a:schemeClr val="lt1"/>
                </a:highlight>
              </a:rPr>
              <a:t>1.</a:t>
            </a:r>
            <a:r>
              <a:rPr b="1" lang="en" sz="1400">
                <a:highlight>
                  <a:schemeClr val="lt1"/>
                </a:highlight>
              </a:rPr>
              <a:t>False Positives</a:t>
            </a:r>
            <a:r>
              <a:rPr lang="en" sz="1400">
                <a:highlight>
                  <a:schemeClr val="lt1"/>
                </a:highlight>
              </a:rPr>
              <a:t> (non-Coke red objects):</a:t>
            </a:r>
            <a:endParaRPr sz="1400">
              <a:highlight>
                <a:schemeClr val="lt1"/>
              </a:highlight>
            </a:endParaRPr>
          </a:p>
          <a:p>
            <a:pPr indent="-317500" lvl="0" marL="457200" rtl="0" algn="l">
              <a:spcBef>
                <a:spcPts val="0"/>
              </a:spcBef>
              <a:spcAft>
                <a:spcPts val="0"/>
              </a:spcAft>
              <a:buSzPts val="1400"/>
              <a:buChar char="●"/>
            </a:pPr>
            <a:r>
              <a:rPr lang="en" sz="1400">
                <a:highlight>
                  <a:schemeClr val="lt1"/>
                </a:highlight>
              </a:rPr>
              <a:t> Added hard negatives, tuned thresholds, added distractor images.</a:t>
            </a:r>
            <a:endParaRPr sz="1400">
              <a:highlight>
                <a:schemeClr val="lt1"/>
              </a:highlight>
            </a:endParaRPr>
          </a:p>
          <a:p>
            <a:pPr indent="0" lvl="0" marL="0" rtl="0" algn="l">
              <a:spcBef>
                <a:spcPts val="0"/>
              </a:spcBef>
              <a:spcAft>
                <a:spcPts val="0"/>
              </a:spcAft>
              <a:buNone/>
            </a:pPr>
            <a:r>
              <a:rPr lang="en" sz="1400">
                <a:highlight>
                  <a:schemeClr val="lt1"/>
                </a:highlight>
              </a:rPr>
              <a:t>2.</a:t>
            </a:r>
            <a:r>
              <a:rPr b="1" lang="en" sz="1400">
                <a:highlight>
                  <a:schemeClr val="lt1"/>
                </a:highlight>
              </a:rPr>
              <a:t>Small/Far Object Detection</a:t>
            </a:r>
            <a:r>
              <a:rPr lang="en" sz="1400">
                <a:highlight>
                  <a:schemeClr val="lt1"/>
                </a:highlight>
              </a:rPr>
              <a:t>:</a:t>
            </a:r>
            <a:endParaRPr sz="1400">
              <a:highlight>
                <a:schemeClr val="lt1"/>
              </a:highlight>
            </a:endParaRPr>
          </a:p>
          <a:p>
            <a:pPr indent="-317500" lvl="0" marL="457200" rtl="0" algn="l">
              <a:spcBef>
                <a:spcPts val="0"/>
              </a:spcBef>
              <a:spcAft>
                <a:spcPts val="0"/>
              </a:spcAft>
              <a:buSzPts val="1400"/>
              <a:buChar char="●"/>
            </a:pPr>
            <a:r>
              <a:rPr lang="en" sz="1400">
                <a:highlight>
                  <a:schemeClr val="lt1"/>
                </a:highlight>
              </a:rPr>
              <a:t>Captured custom far-view data, added zoom-out augmentations.</a:t>
            </a:r>
            <a:endParaRPr sz="1400">
              <a:highlight>
                <a:schemeClr val="lt1"/>
              </a:highlight>
            </a:endParaRPr>
          </a:p>
          <a:p>
            <a:pPr indent="0" lvl="0" marL="0" rtl="0" algn="l">
              <a:spcBef>
                <a:spcPts val="0"/>
              </a:spcBef>
              <a:spcAft>
                <a:spcPts val="0"/>
              </a:spcAft>
              <a:buNone/>
            </a:pPr>
            <a:r>
              <a:rPr lang="en" sz="1400">
                <a:highlight>
                  <a:schemeClr val="lt1"/>
                </a:highlight>
              </a:rPr>
              <a:t>3.</a:t>
            </a:r>
            <a:r>
              <a:rPr b="1" lang="en" sz="1400">
                <a:highlight>
                  <a:schemeClr val="lt1"/>
                </a:highlight>
              </a:rPr>
              <a:t>Inference Lag on Jetson Nano</a:t>
            </a:r>
            <a:r>
              <a:rPr lang="en" sz="1400">
                <a:highlight>
                  <a:schemeClr val="lt1"/>
                </a:highlight>
              </a:rPr>
              <a:t>:</a:t>
            </a:r>
            <a:endParaRPr sz="1400">
              <a:highlight>
                <a:schemeClr val="lt1"/>
              </a:highlight>
            </a:endParaRPr>
          </a:p>
          <a:p>
            <a:pPr indent="-317500" lvl="0" marL="457200" rtl="0" algn="l">
              <a:spcBef>
                <a:spcPts val="0"/>
              </a:spcBef>
              <a:spcAft>
                <a:spcPts val="0"/>
              </a:spcAft>
              <a:buSzPts val="1400"/>
              <a:buChar char="●"/>
            </a:pPr>
            <a:r>
              <a:rPr lang="en" sz="1400">
                <a:highlight>
                  <a:schemeClr val="lt1"/>
                </a:highlight>
              </a:rPr>
              <a:t> Used </a:t>
            </a:r>
            <a:r>
              <a:rPr lang="en" sz="1400">
                <a:highlight>
                  <a:schemeClr val="lt1"/>
                </a:highlight>
              </a:rPr>
              <a:t>YOLO v8</a:t>
            </a:r>
            <a:r>
              <a:rPr lang="en" sz="1400">
                <a:highlight>
                  <a:schemeClr val="lt1"/>
                </a:highlight>
              </a:rPr>
              <a:t>, TensorRT conversion, and image resolution tuning.</a:t>
            </a:r>
            <a:endParaRPr sz="1400">
              <a:highlight>
                <a:schemeClr val="lt1"/>
              </a:highlight>
            </a:endParaRPr>
          </a:p>
          <a:p>
            <a:pPr indent="0" lvl="0" marL="0" rtl="0" algn="l">
              <a:spcBef>
                <a:spcPts val="0"/>
              </a:spcBef>
              <a:spcAft>
                <a:spcPts val="0"/>
              </a:spcAft>
              <a:buNone/>
            </a:pPr>
            <a:r>
              <a:rPr lang="en" sz="1400">
                <a:highlight>
                  <a:schemeClr val="lt1"/>
                </a:highlight>
              </a:rPr>
              <a:t>4.</a:t>
            </a:r>
            <a:r>
              <a:rPr b="1" lang="en" sz="1400">
                <a:highlight>
                  <a:schemeClr val="lt1"/>
                </a:highlight>
              </a:rPr>
              <a:t>ROS &amp; Docker Sync Issues</a:t>
            </a:r>
            <a:r>
              <a:rPr lang="en" sz="1400">
                <a:highlight>
                  <a:schemeClr val="lt1"/>
                </a:highlight>
              </a:rPr>
              <a:t>:</a:t>
            </a:r>
            <a:endParaRPr sz="1400">
              <a:highlight>
                <a:schemeClr val="lt1"/>
              </a:highlight>
            </a:endParaRPr>
          </a:p>
          <a:p>
            <a:pPr indent="-317500" lvl="0" marL="457200" rtl="0" algn="l">
              <a:spcBef>
                <a:spcPts val="0"/>
              </a:spcBef>
              <a:spcAft>
                <a:spcPts val="0"/>
              </a:spcAft>
              <a:buSzPts val="1400"/>
              <a:buChar char="●"/>
            </a:pPr>
            <a:r>
              <a:rPr lang="en" sz="1400">
                <a:highlight>
                  <a:schemeClr val="lt1"/>
                </a:highlight>
              </a:rPr>
              <a:t> Used --net=host, correctly set ROS_MASTER_URI and ROS_IP.</a:t>
            </a:r>
            <a:endParaRPr sz="1400">
              <a:highlight>
                <a:schemeClr val="lt1"/>
              </a:highlight>
            </a:endParaRPr>
          </a:p>
          <a:p>
            <a:pPr indent="0" lvl="0" marL="0" rtl="0" algn="l">
              <a:spcBef>
                <a:spcPts val="0"/>
              </a:spcBef>
              <a:spcAft>
                <a:spcPts val="0"/>
              </a:spcAft>
              <a:buNone/>
            </a:pPr>
            <a:r>
              <a:rPr lang="en" sz="1400">
                <a:highlight>
                  <a:schemeClr val="lt1"/>
                </a:highlight>
              </a:rPr>
              <a:t>5.</a:t>
            </a:r>
            <a:r>
              <a:rPr b="1" lang="en" sz="1400">
                <a:highlight>
                  <a:schemeClr val="lt1"/>
                </a:highlight>
              </a:rPr>
              <a:t>Lighting Variability</a:t>
            </a:r>
            <a:r>
              <a:rPr lang="en" sz="1400">
                <a:highlight>
                  <a:schemeClr val="lt1"/>
                </a:highlight>
              </a:rPr>
              <a:t>:</a:t>
            </a:r>
            <a:endParaRPr sz="1400">
              <a:highlight>
                <a:schemeClr val="lt1"/>
              </a:highlight>
            </a:endParaRPr>
          </a:p>
          <a:p>
            <a:pPr indent="-317500" lvl="0" marL="457200" rtl="0" algn="l">
              <a:spcBef>
                <a:spcPts val="0"/>
              </a:spcBef>
              <a:spcAft>
                <a:spcPts val="0"/>
              </a:spcAft>
              <a:buSzPts val="1400"/>
              <a:buChar char="●"/>
            </a:pPr>
            <a:r>
              <a:rPr lang="en" sz="1400">
                <a:highlight>
                  <a:schemeClr val="lt1"/>
                </a:highlight>
              </a:rPr>
              <a:t> Used random brightness/contrast augmentation and Isaac Sim diversity.</a:t>
            </a:r>
            <a:endParaRPr sz="1400">
              <a:highlight>
                <a:schemeClr val="lt1"/>
              </a:highlight>
            </a:endParaRPr>
          </a:p>
          <a:p>
            <a:pPr indent="0" lvl="0" marL="0" rtl="0" algn="l">
              <a:spcBef>
                <a:spcPts val="0"/>
              </a:spcBef>
              <a:spcAft>
                <a:spcPts val="800"/>
              </a:spcAft>
              <a:buNone/>
            </a:pPr>
            <a:r>
              <a:t/>
            </a:r>
            <a:endParaRPr/>
          </a:p>
        </p:txBody>
      </p:sp>
      <p:pic>
        <p:nvPicPr>
          <p:cNvPr id="1056" name="Google Shape;1056;p175" title="WhatsApp Image 2025-05-08 at 00.07.02 (1).jpeg"/>
          <p:cNvPicPr preferRelativeResize="0"/>
          <p:nvPr/>
        </p:nvPicPr>
        <p:blipFill>
          <a:blip r:embed="rId3">
            <a:alphaModFix/>
          </a:blip>
          <a:stretch>
            <a:fillRect/>
          </a:stretch>
        </p:blipFill>
        <p:spPr>
          <a:xfrm>
            <a:off x="5603188" y="398768"/>
            <a:ext cx="3058274" cy="1733030"/>
          </a:xfrm>
          <a:prstGeom prst="rect">
            <a:avLst/>
          </a:prstGeom>
          <a:noFill/>
          <a:ln>
            <a:noFill/>
          </a:ln>
        </p:spPr>
      </p:pic>
      <p:pic>
        <p:nvPicPr>
          <p:cNvPr id="1057" name="Google Shape;1057;p175" title="WhatsApp Image 2025-05-08 at 00.07.02 (8).jpeg"/>
          <p:cNvPicPr preferRelativeResize="0"/>
          <p:nvPr/>
        </p:nvPicPr>
        <p:blipFill>
          <a:blip r:embed="rId4">
            <a:alphaModFix/>
          </a:blip>
          <a:stretch>
            <a:fillRect/>
          </a:stretch>
        </p:blipFill>
        <p:spPr>
          <a:xfrm>
            <a:off x="5558250" y="2613029"/>
            <a:ext cx="3148152" cy="18829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8"/>
          <p:cNvSpPr txBox="1"/>
          <p:nvPr>
            <p:ph type="title"/>
          </p:nvPr>
        </p:nvSpPr>
        <p:spPr>
          <a:xfrm>
            <a:off x="420625" y="320050"/>
            <a:ext cx="8271600" cy="44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Goal 1</a:t>
            </a:r>
            <a:endParaRPr/>
          </a:p>
        </p:txBody>
      </p:sp>
      <p:sp>
        <p:nvSpPr>
          <p:cNvPr id="920" name="Google Shape;920;p158"/>
          <p:cNvSpPr txBox="1"/>
          <p:nvPr>
            <p:ph idx="4294967295" type="body"/>
          </p:nvPr>
        </p:nvSpPr>
        <p:spPr>
          <a:xfrm>
            <a:off x="311700" y="1152475"/>
            <a:ext cx="4157400" cy="3416400"/>
          </a:xfrm>
          <a:prstGeom prst="rect">
            <a:avLst/>
          </a:prstGeom>
        </p:spPr>
        <p:txBody>
          <a:bodyPr anchorCtr="0" anchor="t" bIns="0" lIns="0" spcFirstLastPara="1" rIns="0" wrap="square" tIns="0">
            <a:normAutofit/>
          </a:bodyPr>
          <a:lstStyle/>
          <a:p>
            <a:pPr indent="0" lvl="0" marL="0" rtl="0" algn="l">
              <a:spcBef>
                <a:spcPts val="1800"/>
              </a:spcBef>
              <a:spcAft>
                <a:spcPts val="0"/>
              </a:spcAft>
              <a:buNone/>
            </a:pPr>
            <a:r>
              <a:rPr b="1" lang="en" sz="1700">
                <a:solidFill>
                  <a:srgbClr val="000000"/>
                </a:solidFill>
              </a:rPr>
              <a:t>1. Mapping</a:t>
            </a:r>
            <a:endParaRPr b="1" sz="1700">
              <a:solidFill>
                <a:srgbClr val="000000"/>
              </a:solidFill>
            </a:endParaRPr>
          </a:p>
          <a:p>
            <a:pPr indent="-317500" lvl="0" marL="457200" rtl="0" algn="l">
              <a:spcBef>
                <a:spcPts val="1200"/>
              </a:spcBef>
              <a:spcAft>
                <a:spcPts val="0"/>
              </a:spcAft>
              <a:buClr>
                <a:srgbClr val="000000"/>
              </a:buClr>
              <a:buSzPts val="1400"/>
              <a:buChar char="●"/>
            </a:pPr>
            <a:r>
              <a:rPr lang="en" sz="1400">
                <a:solidFill>
                  <a:srgbClr val="000000"/>
                </a:solidFill>
              </a:rPr>
              <a:t>We use the LIDAR (Light Detecting And Ranging) to scan the surrounding area and understand where are the obstacles in the given space.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In particular we use an algorithm called Gmapping which uses remote control to move the robot around the area. </a:t>
            </a:r>
            <a:endParaRPr sz="1400">
              <a:solidFill>
                <a:srgbClr val="000000"/>
              </a:solidFill>
            </a:endParaRPr>
          </a:p>
          <a:p>
            <a:pPr indent="0" lvl="0" marL="0" rtl="0" algn="l">
              <a:spcBef>
                <a:spcPts val="1200"/>
              </a:spcBef>
              <a:spcAft>
                <a:spcPts val="0"/>
              </a:spcAft>
              <a:buNone/>
            </a:pPr>
            <a:r>
              <a:t/>
            </a:r>
            <a:endParaRPr sz="1100">
              <a:solidFill>
                <a:srgbClr val="000000"/>
              </a:solidFill>
            </a:endParaRPr>
          </a:p>
          <a:p>
            <a:pPr indent="0" lvl="0" marL="0" rtl="0" algn="l">
              <a:spcBef>
                <a:spcPts val="1200"/>
              </a:spcBef>
              <a:spcAft>
                <a:spcPts val="0"/>
              </a:spcAft>
              <a:buNone/>
            </a:pPr>
            <a:r>
              <a:t/>
            </a:r>
            <a:endParaRPr sz="1100">
              <a:solidFill>
                <a:srgbClr val="000000"/>
              </a:solidFill>
            </a:endParaRPr>
          </a:p>
          <a:p>
            <a:pPr indent="0" lvl="0" marL="0" rtl="0" algn="l">
              <a:spcBef>
                <a:spcPts val="1200"/>
              </a:spcBef>
              <a:spcAft>
                <a:spcPts val="800"/>
              </a:spcAft>
              <a:buNone/>
            </a:pPr>
            <a:r>
              <a:t/>
            </a:r>
            <a:endParaRPr/>
          </a:p>
        </p:txBody>
      </p:sp>
      <p:pic>
        <p:nvPicPr>
          <p:cNvPr id="921" name="Google Shape;921;p158" title="lidar_slam_cartographer.gif"/>
          <p:cNvPicPr preferRelativeResize="0"/>
          <p:nvPr/>
        </p:nvPicPr>
        <p:blipFill>
          <a:blip r:embed="rId3">
            <a:alphaModFix/>
          </a:blip>
          <a:stretch>
            <a:fillRect/>
          </a:stretch>
        </p:blipFill>
        <p:spPr>
          <a:xfrm>
            <a:off x="4617725" y="1320600"/>
            <a:ext cx="4370100" cy="19298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76"/>
          <p:cNvSpPr txBox="1"/>
          <p:nvPr>
            <p:ph type="title"/>
          </p:nvPr>
        </p:nvSpPr>
        <p:spPr>
          <a:xfrm>
            <a:off x="420625" y="320050"/>
            <a:ext cx="8271600" cy="44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Demonstration</a:t>
            </a:r>
            <a:endParaRPr/>
          </a:p>
        </p:txBody>
      </p:sp>
      <p:pic>
        <p:nvPicPr>
          <p:cNvPr id="1063" name="Google Shape;1063;p176" title="Final Project Video.mp4">
            <a:hlinkClick r:id="rId3"/>
          </p:cNvPr>
          <p:cNvPicPr preferRelativeResize="0"/>
          <p:nvPr/>
        </p:nvPicPr>
        <p:blipFill>
          <a:blip r:embed="rId4">
            <a:alphaModFix/>
          </a:blip>
          <a:stretch>
            <a:fillRect/>
          </a:stretch>
        </p:blipFill>
        <p:spPr>
          <a:xfrm>
            <a:off x="933975" y="886975"/>
            <a:ext cx="7244890" cy="407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9"/>
          <p:cNvSpPr txBox="1"/>
          <p:nvPr>
            <p:ph type="title"/>
          </p:nvPr>
        </p:nvSpPr>
        <p:spPr>
          <a:xfrm>
            <a:off x="420625" y="320050"/>
            <a:ext cx="8271600" cy="44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Goal 1</a:t>
            </a:r>
            <a:endParaRPr/>
          </a:p>
        </p:txBody>
      </p:sp>
      <p:sp>
        <p:nvSpPr>
          <p:cNvPr id="927" name="Google Shape;927;p159"/>
          <p:cNvSpPr txBox="1"/>
          <p:nvPr>
            <p:ph idx="4294967295" type="body"/>
          </p:nvPr>
        </p:nvSpPr>
        <p:spPr>
          <a:xfrm>
            <a:off x="311700" y="1152475"/>
            <a:ext cx="4391100" cy="3416400"/>
          </a:xfrm>
          <a:prstGeom prst="rect">
            <a:avLst/>
          </a:prstGeom>
        </p:spPr>
        <p:txBody>
          <a:bodyPr anchorCtr="0" anchor="t" bIns="0" lIns="0" spcFirstLastPara="1" rIns="0" wrap="square" tIns="0">
            <a:normAutofit/>
          </a:bodyPr>
          <a:lstStyle/>
          <a:p>
            <a:pPr indent="0" lvl="0" marL="0" rtl="0" algn="l">
              <a:spcBef>
                <a:spcPts val="1800"/>
              </a:spcBef>
              <a:spcAft>
                <a:spcPts val="0"/>
              </a:spcAft>
              <a:buNone/>
            </a:pPr>
            <a:r>
              <a:rPr b="1" lang="en" sz="1700">
                <a:solidFill>
                  <a:srgbClr val="000000"/>
                </a:solidFill>
              </a:rPr>
              <a:t>2. Navigation and Obstacle Avoidance</a:t>
            </a:r>
            <a:endParaRPr b="1" sz="1700">
              <a:solidFill>
                <a:srgbClr val="000000"/>
              </a:solidFill>
            </a:endParaRPr>
          </a:p>
          <a:p>
            <a:pPr indent="-323850" lvl="0" marL="457200" rtl="0" algn="l">
              <a:spcBef>
                <a:spcPts val="1200"/>
              </a:spcBef>
              <a:spcAft>
                <a:spcPts val="0"/>
              </a:spcAft>
              <a:buClr>
                <a:srgbClr val="000000"/>
              </a:buClr>
              <a:buSzPts val="1500"/>
              <a:buChar char="●"/>
            </a:pPr>
            <a:r>
              <a:rPr lang="en" sz="1500">
                <a:solidFill>
                  <a:srgbClr val="000000"/>
                </a:solidFill>
              </a:rPr>
              <a:t>Once mapping is complete, the next step is to </a:t>
            </a:r>
            <a:r>
              <a:rPr b="1" lang="en" sz="1500">
                <a:solidFill>
                  <a:srgbClr val="000000"/>
                </a:solidFill>
              </a:rPr>
              <a:t>recall the map</a:t>
            </a:r>
            <a:r>
              <a:rPr lang="en" sz="1500">
                <a:solidFill>
                  <a:srgbClr val="000000"/>
                </a:solidFill>
              </a:rPr>
              <a:t> and set up </a:t>
            </a:r>
            <a:r>
              <a:rPr b="1" lang="en" sz="1500">
                <a:solidFill>
                  <a:srgbClr val="000000"/>
                </a:solidFill>
              </a:rPr>
              <a:t>obstacle avoidance</a:t>
            </a:r>
            <a:r>
              <a:rPr lang="en" sz="1500">
                <a:solidFill>
                  <a:srgbClr val="000000"/>
                </a:solidFill>
              </a:rPr>
              <a:t>. </a:t>
            </a:r>
            <a:endParaRPr sz="1500">
              <a:solidFill>
                <a:srgbClr val="000000"/>
              </a:solidFill>
            </a:endParaRPr>
          </a:p>
          <a:p>
            <a:pPr indent="-323850" lvl="0" marL="457200" rtl="0" algn="l">
              <a:spcBef>
                <a:spcPts val="0"/>
              </a:spcBef>
              <a:spcAft>
                <a:spcPts val="0"/>
              </a:spcAft>
              <a:buClr>
                <a:srgbClr val="000000"/>
              </a:buClr>
              <a:buSzPts val="1500"/>
              <a:buChar char="●"/>
            </a:pPr>
            <a:r>
              <a:rPr lang="en" sz="1500">
                <a:solidFill>
                  <a:srgbClr val="000000"/>
                </a:solidFill>
              </a:rPr>
              <a:t>This acts as a secondary safety layer to ensure the robot doesn’t malfunction during navigation.</a:t>
            </a:r>
            <a:endParaRPr sz="1500">
              <a:solidFill>
                <a:srgbClr val="000000"/>
              </a:solidFill>
            </a:endParaRPr>
          </a:p>
          <a:p>
            <a:pPr indent="0" lvl="0" marL="0" rtl="0" algn="l">
              <a:spcBef>
                <a:spcPts val="1200"/>
              </a:spcBef>
              <a:spcAft>
                <a:spcPts val="0"/>
              </a:spcAft>
              <a:buNone/>
            </a:pPr>
            <a:r>
              <a:t/>
            </a:r>
            <a:endParaRPr sz="1100">
              <a:solidFill>
                <a:srgbClr val="000000"/>
              </a:solidFill>
            </a:endParaRPr>
          </a:p>
          <a:p>
            <a:pPr indent="0" lvl="0" marL="0" rtl="0" algn="l">
              <a:spcBef>
                <a:spcPts val="1200"/>
              </a:spcBef>
              <a:spcAft>
                <a:spcPts val="0"/>
              </a:spcAft>
              <a:buNone/>
            </a:pPr>
            <a:r>
              <a:t/>
            </a:r>
            <a:endParaRPr sz="1100">
              <a:solidFill>
                <a:srgbClr val="000000"/>
              </a:solidFill>
            </a:endParaRPr>
          </a:p>
          <a:p>
            <a:pPr indent="0" lvl="0" marL="0" rtl="0" algn="l">
              <a:spcBef>
                <a:spcPts val="1200"/>
              </a:spcBef>
              <a:spcAft>
                <a:spcPts val="800"/>
              </a:spcAft>
              <a:buNone/>
            </a:pPr>
            <a:r>
              <a:t/>
            </a:r>
            <a:endParaRPr/>
          </a:p>
        </p:txBody>
      </p:sp>
      <p:pic>
        <p:nvPicPr>
          <p:cNvPr id="928" name="Google Shape;928;p159" title="d99d6e83-eba7-47b5-93ec-caeae8274510 (1).jpg"/>
          <p:cNvPicPr preferRelativeResize="0"/>
          <p:nvPr/>
        </p:nvPicPr>
        <p:blipFill>
          <a:blip r:embed="rId3">
            <a:alphaModFix/>
          </a:blip>
          <a:stretch>
            <a:fillRect/>
          </a:stretch>
        </p:blipFill>
        <p:spPr>
          <a:xfrm>
            <a:off x="4702800" y="1089150"/>
            <a:ext cx="4260301" cy="2744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6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
                <a:solidFill>
                  <a:schemeClr val="dk1"/>
                </a:solidFill>
                <a:highlight>
                  <a:schemeClr val="accent1"/>
                </a:highlight>
                <a:latin typeface="Calibri"/>
                <a:ea typeface="Calibri"/>
                <a:cs typeface="Calibri"/>
                <a:sym typeface="Calibri"/>
              </a:rPr>
              <a:t>Implementation Overview</a:t>
            </a:r>
            <a:endParaRPr>
              <a:highlight>
                <a:schemeClr val="accent1"/>
              </a:highlight>
            </a:endParaRPr>
          </a:p>
        </p:txBody>
      </p:sp>
      <p:sp>
        <p:nvSpPr>
          <p:cNvPr id="934" name="Google Shape;934;p16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225107" lvl="0" marL="342900" rtl="0" algn="l">
              <a:lnSpc>
                <a:spcPct val="105000"/>
              </a:lnSpc>
              <a:spcBef>
                <a:spcPts val="640"/>
              </a:spcBef>
              <a:spcAft>
                <a:spcPts val="0"/>
              </a:spcAft>
              <a:buClr>
                <a:schemeClr val="dk1"/>
              </a:buClr>
              <a:buSzPts val="1345"/>
              <a:buChar char="●"/>
            </a:pPr>
            <a:r>
              <a:rPr lang="en" sz="1345"/>
              <a:t>Objective:</a:t>
            </a:r>
            <a:endParaRPr sz="1345"/>
          </a:p>
          <a:p>
            <a:pPr indent="-256857" lvl="1" marL="742950" rtl="0" algn="l">
              <a:lnSpc>
                <a:spcPct val="105000"/>
              </a:lnSpc>
              <a:spcBef>
                <a:spcPts val="800"/>
              </a:spcBef>
              <a:spcAft>
                <a:spcPts val="0"/>
              </a:spcAft>
              <a:buClr>
                <a:schemeClr val="dk1"/>
              </a:buClr>
              <a:buSzPts val="1345"/>
              <a:buChar char="○"/>
            </a:pPr>
            <a:r>
              <a:rPr lang="en" sz="1345"/>
              <a:t>Develop a modular and real-time robotic system capable of autonomous navigation and object detection on the ROSMASTER X3 platform using ROS 1 Melodic.</a:t>
            </a:r>
            <a:endParaRPr sz="1345"/>
          </a:p>
          <a:p>
            <a:pPr indent="-225107" lvl="0" marL="342900" rtl="0" algn="l">
              <a:lnSpc>
                <a:spcPct val="105000"/>
              </a:lnSpc>
              <a:spcBef>
                <a:spcPts val="800"/>
              </a:spcBef>
              <a:spcAft>
                <a:spcPts val="0"/>
              </a:spcAft>
              <a:buClr>
                <a:schemeClr val="dk1"/>
              </a:buClr>
              <a:buSzPts val="1345"/>
              <a:buChar char="●"/>
            </a:pPr>
            <a:r>
              <a:rPr lang="en" sz="1345"/>
              <a:t>Key Components:</a:t>
            </a:r>
            <a:endParaRPr sz="1345"/>
          </a:p>
          <a:p>
            <a:pPr indent="-256857" lvl="1" marL="742950" rtl="0" algn="l">
              <a:lnSpc>
                <a:spcPct val="105000"/>
              </a:lnSpc>
              <a:spcBef>
                <a:spcPts val="800"/>
              </a:spcBef>
              <a:spcAft>
                <a:spcPts val="0"/>
              </a:spcAft>
              <a:buClr>
                <a:schemeClr val="dk1"/>
              </a:buClr>
              <a:buSzPts val="1345"/>
              <a:buChar char="○"/>
            </a:pPr>
            <a:r>
              <a:rPr lang="en" sz="1345"/>
              <a:t>Move Base &amp; AMCL: ROS navigation stack used to drive the robot toward goals while avoiding obstacles.</a:t>
            </a:r>
            <a:endParaRPr sz="1345"/>
          </a:p>
          <a:p>
            <a:pPr indent="-256857" lvl="1" marL="742950" rtl="0" algn="l">
              <a:lnSpc>
                <a:spcPct val="105000"/>
              </a:lnSpc>
              <a:spcBef>
                <a:spcPts val="800"/>
              </a:spcBef>
              <a:spcAft>
                <a:spcPts val="0"/>
              </a:spcAft>
              <a:buClr>
                <a:schemeClr val="dk1"/>
              </a:buClr>
              <a:buSzPts val="1345"/>
              <a:buChar char="○"/>
            </a:pPr>
            <a:r>
              <a:rPr lang="en" sz="1345"/>
              <a:t>YOLO v8</a:t>
            </a:r>
            <a:r>
              <a:rPr lang="en" sz="1345"/>
              <a:t> + Depth Estimation: Detect Coke cans and calculate their real-world 3D positions using RGB-D input.</a:t>
            </a:r>
            <a:endParaRPr sz="1345"/>
          </a:p>
          <a:p>
            <a:pPr indent="-256857" lvl="1" marL="742950" rtl="0" algn="l">
              <a:lnSpc>
                <a:spcPct val="105000"/>
              </a:lnSpc>
              <a:spcBef>
                <a:spcPts val="800"/>
              </a:spcBef>
              <a:spcAft>
                <a:spcPts val="0"/>
              </a:spcAft>
              <a:buClr>
                <a:schemeClr val="dk1"/>
              </a:buClr>
              <a:buSzPts val="1345"/>
              <a:buChar char="○"/>
            </a:pPr>
            <a:r>
              <a:rPr lang="en" sz="1345"/>
              <a:t>Custom ROS Nodes: Handle data flow between perception, navigation, and visualization components.</a:t>
            </a:r>
            <a:endParaRPr sz="1345"/>
          </a:p>
          <a:p>
            <a:pPr indent="-256857" lvl="1" marL="742950" rtl="0" algn="l">
              <a:lnSpc>
                <a:spcPct val="105000"/>
              </a:lnSpc>
              <a:spcBef>
                <a:spcPts val="800"/>
              </a:spcBef>
              <a:spcAft>
                <a:spcPts val="800"/>
              </a:spcAft>
              <a:buClr>
                <a:schemeClr val="dk1"/>
              </a:buClr>
              <a:buSzPts val="1345"/>
              <a:buChar char="○"/>
            </a:pPr>
            <a:r>
              <a:rPr lang="en" sz="1345"/>
              <a:t>RViz Integration: Real-time visual feedback of robot path, goals, and detected objects.</a:t>
            </a:r>
            <a:endParaRPr sz="1345"/>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61"/>
          <p:cNvSpPr txBox="1"/>
          <p:nvPr>
            <p:ph type="title"/>
          </p:nvPr>
        </p:nvSpPr>
        <p:spPr>
          <a:xfrm>
            <a:off x="411475" y="29578"/>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
                <a:solidFill>
                  <a:schemeClr val="dk1"/>
                </a:solidFill>
                <a:highlight>
                  <a:schemeClr val="accent1"/>
                </a:highlight>
                <a:latin typeface="Calibri"/>
                <a:ea typeface="Calibri"/>
                <a:cs typeface="Calibri"/>
                <a:sym typeface="Calibri"/>
              </a:rPr>
              <a:t>Hardware &amp; Software Setup</a:t>
            </a:r>
            <a:endParaRPr>
              <a:highlight>
                <a:schemeClr val="accent1"/>
              </a:highlight>
            </a:endParaRPr>
          </a:p>
        </p:txBody>
      </p:sp>
      <p:sp>
        <p:nvSpPr>
          <p:cNvPr id="940" name="Google Shape;940;p161"/>
          <p:cNvSpPr txBox="1"/>
          <p:nvPr>
            <p:ph idx="1" type="body"/>
          </p:nvPr>
        </p:nvSpPr>
        <p:spPr>
          <a:xfrm>
            <a:off x="178250" y="804775"/>
            <a:ext cx="8740200" cy="3833400"/>
          </a:xfrm>
          <a:prstGeom prst="rect">
            <a:avLst/>
          </a:prstGeom>
          <a:noFill/>
          <a:ln>
            <a:noFill/>
          </a:ln>
        </p:spPr>
        <p:txBody>
          <a:bodyPr anchorCtr="0" anchor="t" bIns="45700" lIns="91425" spcFirstLastPara="1" rIns="91425" wrap="square" tIns="45700">
            <a:noAutofit/>
          </a:bodyPr>
          <a:lstStyle/>
          <a:p>
            <a:pPr indent="-215900" lvl="0" marL="342900" rtl="0" algn="l">
              <a:spcBef>
                <a:spcPts val="640"/>
              </a:spcBef>
              <a:spcAft>
                <a:spcPts val="0"/>
              </a:spcAft>
              <a:buClr>
                <a:schemeClr val="dk1"/>
              </a:buClr>
              <a:buSzPts val="1200"/>
              <a:buChar char="●"/>
            </a:pPr>
            <a:r>
              <a:rPr lang="en" sz="1200">
                <a:latin typeface="Calibri"/>
                <a:ea typeface="Calibri"/>
                <a:cs typeface="Calibri"/>
                <a:sym typeface="Calibri"/>
              </a:rPr>
              <a:t>Hardware Configuration:</a:t>
            </a:r>
            <a:endParaRPr sz="1200">
              <a:latin typeface="Calibri"/>
              <a:ea typeface="Calibri"/>
              <a:cs typeface="Calibri"/>
              <a:sym typeface="Calibri"/>
            </a:endParaRPr>
          </a:p>
          <a:p>
            <a:pPr indent="-247650" lvl="1" marL="571500" rtl="0" algn="l">
              <a:spcBef>
                <a:spcPts val="800"/>
              </a:spcBef>
              <a:spcAft>
                <a:spcPts val="0"/>
              </a:spcAft>
              <a:buClr>
                <a:schemeClr val="dk1"/>
              </a:buClr>
              <a:buSzPts val="1200"/>
              <a:buChar char="○"/>
            </a:pPr>
            <a:r>
              <a:rPr lang="en" sz="1200">
                <a:latin typeface="Calibri"/>
                <a:ea typeface="Calibri"/>
                <a:cs typeface="Calibri"/>
                <a:sym typeface="Calibri"/>
              </a:rPr>
              <a:t>ROSMASTER X3: Wheeled mobile robot with onboard camera and IMU.</a:t>
            </a:r>
            <a:endParaRPr sz="1200">
              <a:latin typeface="Calibri"/>
              <a:ea typeface="Calibri"/>
              <a:cs typeface="Calibri"/>
              <a:sym typeface="Calibri"/>
            </a:endParaRPr>
          </a:p>
          <a:p>
            <a:pPr indent="-247650" lvl="1" marL="571500" rtl="0" algn="l">
              <a:spcBef>
                <a:spcPts val="800"/>
              </a:spcBef>
              <a:spcAft>
                <a:spcPts val="0"/>
              </a:spcAft>
              <a:buClr>
                <a:schemeClr val="dk1"/>
              </a:buClr>
              <a:buSzPts val="1200"/>
              <a:buChar char="○"/>
            </a:pPr>
            <a:r>
              <a:rPr lang="en" sz="1200">
                <a:latin typeface="Calibri"/>
                <a:ea typeface="Calibri"/>
                <a:cs typeface="Calibri"/>
                <a:sym typeface="Calibri"/>
              </a:rPr>
              <a:t>Jetson Nano: Embedded GPU module for efficient real-time inference and processing.</a:t>
            </a:r>
            <a:endParaRPr sz="1200">
              <a:latin typeface="Calibri"/>
              <a:ea typeface="Calibri"/>
              <a:cs typeface="Calibri"/>
              <a:sym typeface="Calibri"/>
            </a:endParaRPr>
          </a:p>
          <a:p>
            <a:pPr indent="-247650" lvl="1" marL="571500" rtl="0" algn="l">
              <a:spcBef>
                <a:spcPts val="800"/>
              </a:spcBef>
              <a:spcAft>
                <a:spcPts val="0"/>
              </a:spcAft>
              <a:buClr>
                <a:schemeClr val="dk1"/>
              </a:buClr>
              <a:buSzPts val="1200"/>
              <a:buChar char="○"/>
            </a:pPr>
            <a:r>
              <a:rPr lang="en" sz="1200">
                <a:latin typeface="Calibri"/>
                <a:ea typeface="Calibri"/>
                <a:cs typeface="Calibri"/>
                <a:sym typeface="Calibri"/>
              </a:rPr>
              <a:t>RGB-D Camera (RealSense/Oak-D): Provides color and depth streams for object detection and localization.</a:t>
            </a:r>
            <a:endParaRPr sz="1200">
              <a:latin typeface="Calibri"/>
              <a:ea typeface="Calibri"/>
              <a:cs typeface="Calibri"/>
              <a:sym typeface="Calibri"/>
            </a:endParaRPr>
          </a:p>
          <a:p>
            <a:pPr indent="-247650" lvl="1" marL="571500" rtl="0" algn="l">
              <a:spcBef>
                <a:spcPts val="800"/>
              </a:spcBef>
              <a:spcAft>
                <a:spcPts val="0"/>
              </a:spcAft>
              <a:buClr>
                <a:schemeClr val="dk1"/>
              </a:buClr>
              <a:buSzPts val="1200"/>
              <a:buChar char="○"/>
            </a:pPr>
            <a:r>
              <a:rPr lang="en" sz="1200">
                <a:latin typeface="Calibri"/>
                <a:ea typeface="Calibri"/>
                <a:cs typeface="Calibri"/>
                <a:sym typeface="Calibri"/>
              </a:rPr>
              <a:t>IMU: Assists in smooth robot motion and pose correction.</a:t>
            </a:r>
            <a:endParaRPr sz="1200">
              <a:latin typeface="Calibri"/>
              <a:ea typeface="Calibri"/>
              <a:cs typeface="Calibri"/>
              <a:sym typeface="Calibri"/>
            </a:endParaRPr>
          </a:p>
          <a:p>
            <a:pPr indent="-215900" lvl="0" marL="342900" rtl="0" algn="l">
              <a:spcBef>
                <a:spcPts val="800"/>
              </a:spcBef>
              <a:spcAft>
                <a:spcPts val="0"/>
              </a:spcAft>
              <a:buClr>
                <a:schemeClr val="dk1"/>
              </a:buClr>
              <a:buSzPts val="1200"/>
              <a:buChar char="●"/>
            </a:pPr>
            <a:r>
              <a:rPr lang="en" sz="1200">
                <a:latin typeface="Calibri"/>
                <a:ea typeface="Calibri"/>
                <a:cs typeface="Calibri"/>
                <a:sym typeface="Calibri"/>
              </a:rPr>
              <a:t>Software Stack:</a:t>
            </a:r>
            <a:endParaRPr sz="1200">
              <a:latin typeface="Calibri"/>
              <a:ea typeface="Calibri"/>
              <a:cs typeface="Calibri"/>
              <a:sym typeface="Calibri"/>
            </a:endParaRPr>
          </a:p>
          <a:p>
            <a:pPr indent="-247650" lvl="1" marL="571500" rtl="0" algn="l">
              <a:spcBef>
                <a:spcPts val="800"/>
              </a:spcBef>
              <a:spcAft>
                <a:spcPts val="0"/>
              </a:spcAft>
              <a:buClr>
                <a:schemeClr val="dk1"/>
              </a:buClr>
              <a:buSzPts val="1200"/>
              <a:buChar char="○"/>
            </a:pPr>
            <a:r>
              <a:rPr lang="en" sz="1200">
                <a:latin typeface="Calibri"/>
                <a:ea typeface="Calibri"/>
                <a:cs typeface="Calibri"/>
                <a:sym typeface="Calibri"/>
              </a:rPr>
              <a:t>ROS 1 Melodic: Middleware for communication between modular components.</a:t>
            </a:r>
            <a:endParaRPr sz="1200">
              <a:latin typeface="Calibri"/>
              <a:ea typeface="Calibri"/>
              <a:cs typeface="Calibri"/>
              <a:sym typeface="Calibri"/>
            </a:endParaRPr>
          </a:p>
          <a:p>
            <a:pPr indent="-247650" lvl="1" marL="571500" rtl="0" algn="l">
              <a:spcBef>
                <a:spcPts val="800"/>
              </a:spcBef>
              <a:spcAft>
                <a:spcPts val="0"/>
              </a:spcAft>
              <a:buClr>
                <a:schemeClr val="dk1"/>
              </a:buClr>
              <a:buSzPts val="1200"/>
              <a:buChar char="○"/>
            </a:pPr>
            <a:r>
              <a:rPr lang="en" sz="1200">
                <a:latin typeface="Calibri"/>
                <a:ea typeface="Calibri"/>
                <a:cs typeface="Calibri"/>
                <a:sym typeface="Calibri"/>
              </a:rPr>
              <a:t>Move Base, AMCL, and Costmap 2D: Enable navigation and dynamic path planning.</a:t>
            </a:r>
            <a:endParaRPr sz="1200">
              <a:latin typeface="Calibri"/>
              <a:ea typeface="Calibri"/>
              <a:cs typeface="Calibri"/>
              <a:sym typeface="Calibri"/>
            </a:endParaRPr>
          </a:p>
          <a:p>
            <a:pPr indent="-247650" lvl="1" marL="571500" rtl="0" algn="l">
              <a:spcBef>
                <a:spcPts val="800"/>
              </a:spcBef>
              <a:spcAft>
                <a:spcPts val="0"/>
              </a:spcAft>
              <a:buClr>
                <a:schemeClr val="dk1"/>
              </a:buClr>
              <a:buSzPts val="1200"/>
              <a:buChar char="○"/>
            </a:pPr>
            <a:r>
              <a:rPr lang="en" sz="1200">
                <a:latin typeface="Calibri"/>
                <a:ea typeface="Calibri"/>
                <a:cs typeface="Calibri"/>
                <a:sym typeface="Calibri"/>
              </a:rPr>
              <a:t>YOLO v8</a:t>
            </a:r>
            <a:r>
              <a:rPr lang="en" sz="1200">
                <a:latin typeface="Calibri"/>
                <a:ea typeface="Calibri"/>
                <a:cs typeface="Calibri"/>
                <a:sym typeface="Calibri"/>
              </a:rPr>
              <a:t> (Ultralytics): Deep learning object detector trained to recognize Coke cans.</a:t>
            </a:r>
            <a:endParaRPr sz="1200">
              <a:latin typeface="Calibri"/>
              <a:ea typeface="Calibri"/>
              <a:cs typeface="Calibri"/>
              <a:sym typeface="Calibri"/>
            </a:endParaRPr>
          </a:p>
          <a:p>
            <a:pPr indent="-247650" lvl="1" marL="571500" rtl="0" algn="l">
              <a:spcBef>
                <a:spcPts val="800"/>
              </a:spcBef>
              <a:spcAft>
                <a:spcPts val="800"/>
              </a:spcAft>
              <a:buClr>
                <a:schemeClr val="dk1"/>
              </a:buClr>
              <a:buSzPts val="1200"/>
              <a:buChar char="○"/>
            </a:pPr>
            <a:r>
              <a:rPr lang="en" sz="1200">
                <a:latin typeface="Calibri"/>
                <a:ea typeface="Calibri"/>
                <a:cs typeface="Calibri"/>
                <a:sym typeface="Calibri"/>
              </a:rPr>
              <a:t>cv_bridge + OpenCV: Facilitate ROS-to-vision integration for real-time detection.</a:t>
            </a:r>
            <a:endParaRPr sz="12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6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
                <a:solidFill>
                  <a:schemeClr val="dk1"/>
                </a:solidFill>
                <a:highlight>
                  <a:schemeClr val="accent1"/>
                </a:highlight>
                <a:latin typeface="Calibri"/>
                <a:ea typeface="Calibri"/>
                <a:cs typeface="Calibri"/>
                <a:sym typeface="Calibri"/>
              </a:rPr>
              <a:t>Testing &amp; Validation – Lab Environment</a:t>
            </a:r>
            <a:endParaRPr>
              <a:highlight>
                <a:schemeClr val="accent1"/>
              </a:highlight>
            </a:endParaRPr>
          </a:p>
        </p:txBody>
      </p:sp>
      <p:sp>
        <p:nvSpPr>
          <p:cNvPr id="946" name="Google Shape;946;p162"/>
          <p:cNvSpPr txBox="1"/>
          <p:nvPr>
            <p:ph idx="1" type="body"/>
          </p:nvPr>
        </p:nvSpPr>
        <p:spPr>
          <a:xfrm>
            <a:off x="329725" y="1063225"/>
            <a:ext cx="5211000" cy="3773400"/>
          </a:xfrm>
          <a:prstGeom prst="rect">
            <a:avLst/>
          </a:prstGeom>
          <a:noFill/>
          <a:ln>
            <a:noFill/>
          </a:ln>
        </p:spPr>
        <p:txBody>
          <a:bodyPr anchorCtr="0" anchor="t" bIns="45700" lIns="91425" spcFirstLastPara="1" rIns="91425" wrap="square" tIns="45700">
            <a:noAutofit/>
          </a:bodyPr>
          <a:lstStyle/>
          <a:p>
            <a:pPr indent="0" lvl="0" marL="0" rtl="0" algn="l">
              <a:spcBef>
                <a:spcPts val="1200"/>
              </a:spcBef>
              <a:spcAft>
                <a:spcPts val="0"/>
              </a:spcAft>
              <a:buNone/>
            </a:pPr>
            <a:r>
              <a:rPr b="1" lang="en" sz="1200">
                <a:solidFill>
                  <a:srgbClr val="000000"/>
                </a:solidFill>
              </a:rPr>
              <a:t>Controlled Lab Testing:</a:t>
            </a:r>
            <a:endParaRPr b="1" sz="1200">
              <a:solidFill>
                <a:srgbClr val="000000"/>
              </a:solidFill>
            </a:endParaRPr>
          </a:p>
          <a:p>
            <a:pPr indent="-304800" lvl="0" marL="457200" rtl="0" algn="l">
              <a:spcBef>
                <a:spcPts val="1200"/>
              </a:spcBef>
              <a:spcAft>
                <a:spcPts val="0"/>
              </a:spcAft>
              <a:buClr>
                <a:srgbClr val="000000"/>
              </a:buClr>
              <a:buSzPts val="1200"/>
              <a:buChar char="●"/>
            </a:pPr>
            <a:r>
              <a:rPr b="1" lang="en" sz="1200">
                <a:solidFill>
                  <a:srgbClr val="000000"/>
                </a:solidFill>
              </a:rPr>
              <a:t>Navigation Trials:</a:t>
            </a:r>
            <a:r>
              <a:rPr lang="en" sz="1200">
                <a:solidFill>
                  <a:srgbClr val="000000"/>
                </a:solidFill>
              </a:rPr>
              <a:t> Run robot in structured indoor environments with static and dynamic obstacles.</a:t>
            </a:r>
            <a:endParaRPr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Detection Accuracy:</a:t>
            </a:r>
            <a:r>
              <a:rPr lang="en" sz="1200">
                <a:solidFill>
                  <a:srgbClr val="000000"/>
                </a:solidFill>
              </a:rPr>
              <a:t> Test </a:t>
            </a:r>
            <a:r>
              <a:rPr lang="en" sz="1200">
                <a:solidFill>
                  <a:srgbClr val="000000"/>
                </a:solidFill>
              </a:rPr>
              <a:t>YOLO v8</a:t>
            </a:r>
            <a:r>
              <a:rPr lang="en" sz="1200">
                <a:solidFill>
                  <a:srgbClr val="000000"/>
                </a:solidFill>
              </a:rPr>
              <a:t> model performance with varying object distances and angles.</a:t>
            </a:r>
            <a:endParaRPr sz="1200">
              <a:solidFill>
                <a:srgbClr val="000000"/>
              </a:solidFill>
            </a:endParaRPr>
          </a:p>
          <a:p>
            <a:pPr indent="0" lvl="0" marL="0" rtl="0" algn="l">
              <a:spcBef>
                <a:spcPts val="1200"/>
              </a:spcBef>
              <a:spcAft>
                <a:spcPts val="0"/>
              </a:spcAft>
              <a:buNone/>
            </a:pPr>
            <a:r>
              <a:rPr b="1" lang="en" sz="1200">
                <a:solidFill>
                  <a:srgbClr val="000000"/>
                </a:solidFill>
              </a:rPr>
              <a:t>Validation Tools:</a:t>
            </a:r>
            <a:endParaRPr b="1" sz="1200">
              <a:solidFill>
                <a:srgbClr val="000000"/>
              </a:solidFill>
            </a:endParaRPr>
          </a:p>
          <a:p>
            <a:pPr indent="-304800" lvl="0" marL="457200" rtl="0" algn="l">
              <a:spcBef>
                <a:spcPts val="1200"/>
              </a:spcBef>
              <a:spcAft>
                <a:spcPts val="0"/>
              </a:spcAft>
              <a:buClr>
                <a:srgbClr val="000000"/>
              </a:buClr>
              <a:buSzPts val="1200"/>
              <a:buChar char="●"/>
            </a:pPr>
            <a:r>
              <a:rPr b="1" lang="en" sz="1200">
                <a:solidFill>
                  <a:srgbClr val="000000"/>
                </a:solidFill>
              </a:rPr>
              <a:t>RViz:</a:t>
            </a:r>
            <a:r>
              <a:rPr lang="en" sz="1200">
                <a:solidFill>
                  <a:srgbClr val="000000"/>
                </a:solidFill>
              </a:rPr>
              <a:t> Visual debug interface showing costmaps, robot movement, and detection overlays.</a:t>
            </a:r>
            <a:endParaRPr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ROS Logs:</a:t>
            </a:r>
            <a:r>
              <a:rPr lang="en" sz="1200">
                <a:solidFill>
                  <a:srgbClr val="000000"/>
                </a:solidFill>
              </a:rPr>
              <a:t> For event tracking, debugging, and measuring performance latency.</a:t>
            </a:r>
            <a:endParaRPr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Ground Truth Comparison:</a:t>
            </a:r>
            <a:r>
              <a:rPr lang="en" sz="1200">
                <a:solidFill>
                  <a:srgbClr val="000000"/>
                </a:solidFill>
              </a:rPr>
              <a:t> Manual verification of robot location and object counts.</a:t>
            </a:r>
            <a:endParaRPr sz="1200"/>
          </a:p>
        </p:txBody>
      </p:sp>
      <p:pic>
        <p:nvPicPr>
          <p:cNvPr id="947" name="Google Shape;947;p162" title="Before.jpeg"/>
          <p:cNvPicPr preferRelativeResize="0"/>
          <p:nvPr/>
        </p:nvPicPr>
        <p:blipFill rotWithShape="1">
          <a:blip r:embed="rId3">
            <a:alphaModFix/>
          </a:blip>
          <a:srcRect b="38029" l="8237" r="26691" t="21310"/>
          <a:stretch/>
        </p:blipFill>
        <p:spPr>
          <a:xfrm>
            <a:off x="6951125" y="1292025"/>
            <a:ext cx="1381876" cy="1535124"/>
          </a:xfrm>
          <a:prstGeom prst="rect">
            <a:avLst/>
          </a:prstGeom>
          <a:noFill/>
          <a:ln>
            <a:noFill/>
          </a:ln>
        </p:spPr>
      </p:pic>
      <p:pic>
        <p:nvPicPr>
          <p:cNvPr id="948" name="Google Shape;948;p162" title="after.jpeg"/>
          <p:cNvPicPr preferRelativeResize="0"/>
          <p:nvPr/>
        </p:nvPicPr>
        <p:blipFill rotWithShape="1">
          <a:blip r:embed="rId4">
            <a:alphaModFix/>
          </a:blip>
          <a:srcRect b="13331" l="0" r="41816" t="21607"/>
          <a:stretch/>
        </p:blipFill>
        <p:spPr>
          <a:xfrm>
            <a:off x="6757200" y="3408225"/>
            <a:ext cx="1769749" cy="1236875"/>
          </a:xfrm>
          <a:prstGeom prst="rect">
            <a:avLst/>
          </a:prstGeom>
          <a:noFill/>
          <a:ln>
            <a:noFill/>
          </a:ln>
        </p:spPr>
      </p:pic>
      <p:sp>
        <p:nvSpPr>
          <p:cNvPr id="949" name="Google Shape;949;p162"/>
          <p:cNvSpPr txBox="1"/>
          <p:nvPr/>
        </p:nvSpPr>
        <p:spPr>
          <a:xfrm>
            <a:off x="6118075" y="2827150"/>
            <a:ext cx="304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BEFORE</a:t>
            </a:r>
            <a:endParaRPr>
              <a:solidFill>
                <a:schemeClr val="dk1"/>
              </a:solidFill>
            </a:endParaRPr>
          </a:p>
        </p:txBody>
      </p:sp>
      <p:sp>
        <p:nvSpPr>
          <p:cNvPr id="950" name="Google Shape;950;p162"/>
          <p:cNvSpPr txBox="1"/>
          <p:nvPr/>
        </p:nvSpPr>
        <p:spPr>
          <a:xfrm>
            <a:off x="6142063" y="45830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AFTER</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
                <a:solidFill>
                  <a:schemeClr val="dk1"/>
                </a:solidFill>
                <a:highlight>
                  <a:schemeClr val="accent1"/>
                </a:highlight>
                <a:latin typeface="Calibri"/>
                <a:ea typeface="Calibri"/>
                <a:cs typeface="Calibri"/>
                <a:sym typeface="Calibri"/>
              </a:rPr>
              <a:t>Real-World Testing</a:t>
            </a:r>
            <a:endParaRPr>
              <a:highlight>
                <a:schemeClr val="accent1"/>
              </a:highlight>
            </a:endParaRPr>
          </a:p>
        </p:txBody>
      </p:sp>
      <p:sp>
        <p:nvSpPr>
          <p:cNvPr id="956" name="Google Shape;956;p163"/>
          <p:cNvSpPr txBox="1"/>
          <p:nvPr>
            <p:ph idx="1" type="body"/>
          </p:nvPr>
        </p:nvSpPr>
        <p:spPr>
          <a:xfrm>
            <a:off x="3744425" y="994550"/>
            <a:ext cx="4910400" cy="3943200"/>
          </a:xfrm>
          <a:prstGeom prst="rect">
            <a:avLst/>
          </a:prstGeom>
          <a:noFill/>
          <a:ln>
            <a:noFill/>
          </a:ln>
        </p:spPr>
        <p:txBody>
          <a:bodyPr anchorCtr="0" anchor="t" bIns="45700" lIns="91425" spcFirstLastPara="1" rIns="91425" wrap="square" tIns="45700">
            <a:noAutofit/>
          </a:bodyPr>
          <a:lstStyle/>
          <a:p>
            <a:pPr indent="-222250" lvl="0" marL="342900" rtl="0" algn="l">
              <a:spcBef>
                <a:spcPts val="640"/>
              </a:spcBef>
              <a:spcAft>
                <a:spcPts val="0"/>
              </a:spcAft>
              <a:buClr>
                <a:schemeClr val="dk1"/>
              </a:buClr>
              <a:buSzPts val="1300"/>
              <a:buChar char="●"/>
            </a:pPr>
            <a:r>
              <a:rPr lang="en" sz="1300"/>
              <a:t>Scenarios Tested:</a:t>
            </a:r>
            <a:endParaRPr sz="1300"/>
          </a:p>
          <a:p>
            <a:pPr indent="-254000" lvl="1" marL="742950" rtl="0" algn="l">
              <a:spcBef>
                <a:spcPts val="800"/>
              </a:spcBef>
              <a:spcAft>
                <a:spcPts val="0"/>
              </a:spcAft>
              <a:buClr>
                <a:schemeClr val="dk1"/>
              </a:buClr>
              <a:buSzPts val="1300"/>
              <a:buChar char="○"/>
            </a:pPr>
            <a:r>
              <a:rPr lang="en" sz="1300"/>
              <a:t>Dynamic Lighting Conditions: Detection and navigation under changing indoor illumination.</a:t>
            </a:r>
            <a:endParaRPr sz="1300"/>
          </a:p>
          <a:p>
            <a:pPr indent="-254000" lvl="1" marL="742950" rtl="0" algn="l">
              <a:spcBef>
                <a:spcPts val="800"/>
              </a:spcBef>
              <a:spcAft>
                <a:spcPts val="0"/>
              </a:spcAft>
              <a:buClr>
                <a:schemeClr val="dk1"/>
              </a:buClr>
              <a:buSzPts val="1300"/>
              <a:buChar char="○"/>
            </a:pPr>
            <a:r>
              <a:rPr lang="en" sz="1300"/>
              <a:t>Cluttered Environments: Assess the robot's ability to maneuver through tight spaces and avoid obstacles.</a:t>
            </a:r>
            <a:endParaRPr sz="1300"/>
          </a:p>
          <a:p>
            <a:pPr indent="-254000" lvl="1" marL="742950" rtl="0" algn="l">
              <a:spcBef>
                <a:spcPts val="800"/>
              </a:spcBef>
              <a:spcAft>
                <a:spcPts val="0"/>
              </a:spcAft>
              <a:buClr>
                <a:schemeClr val="dk1"/>
              </a:buClr>
              <a:buSzPts val="1300"/>
              <a:buChar char="○"/>
            </a:pPr>
            <a:r>
              <a:rPr lang="en" sz="1300"/>
              <a:t>Varying Object Sizes/Locations: Evaluate robustness of detection module for far/partially visible Coke cans.</a:t>
            </a:r>
            <a:endParaRPr sz="1300"/>
          </a:p>
          <a:p>
            <a:pPr indent="-222250" lvl="0" marL="342900" rtl="0" algn="l">
              <a:spcBef>
                <a:spcPts val="800"/>
              </a:spcBef>
              <a:spcAft>
                <a:spcPts val="0"/>
              </a:spcAft>
              <a:buClr>
                <a:schemeClr val="dk1"/>
              </a:buClr>
              <a:buSzPts val="1300"/>
              <a:buChar char="●"/>
            </a:pPr>
            <a:r>
              <a:rPr lang="en" sz="1300"/>
              <a:t>Evaluation Metrics:</a:t>
            </a:r>
            <a:endParaRPr sz="1300"/>
          </a:p>
          <a:p>
            <a:pPr indent="-254000" lvl="1" marL="742950" rtl="0" algn="l">
              <a:spcBef>
                <a:spcPts val="800"/>
              </a:spcBef>
              <a:spcAft>
                <a:spcPts val="0"/>
              </a:spcAft>
              <a:buClr>
                <a:schemeClr val="dk1"/>
              </a:buClr>
              <a:buSzPts val="1300"/>
              <a:buChar char="○"/>
            </a:pPr>
            <a:r>
              <a:rPr lang="en" sz="1300"/>
              <a:t>Detection: Precision, recall, false positive rate, and FPS.</a:t>
            </a:r>
            <a:endParaRPr sz="1300"/>
          </a:p>
          <a:p>
            <a:pPr indent="-254000" lvl="1" marL="742950" rtl="0" algn="l">
              <a:spcBef>
                <a:spcPts val="800"/>
              </a:spcBef>
              <a:spcAft>
                <a:spcPts val="800"/>
              </a:spcAft>
              <a:buClr>
                <a:schemeClr val="dk1"/>
              </a:buClr>
              <a:buSzPts val="1300"/>
              <a:buChar char="○"/>
            </a:pPr>
            <a:r>
              <a:rPr lang="en" sz="1300"/>
              <a:t>Navigation: Path efficiency, goal success rate, and average time-to-goal.</a:t>
            </a:r>
            <a:endParaRPr sz="1300"/>
          </a:p>
        </p:txBody>
      </p:sp>
      <p:pic>
        <p:nvPicPr>
          <p:cNvPr id="957" name="Google Shape;957;p163" title="look.gif"/>
          <p:cNvPicPr preferRelativeResize="0"/>
          <p:nvPr/>
        </p:nvPicPr>
        <p:blipFill rotWithShape="1">
          <a:blip r:embed="rId3">
            <a:alphaModFix/>
          </a:blip>
          <a:srcRect b="21791" l="7711" r="6029" t="12092"/>
          <a:stretch/>
        </p:blipFill>
        <p:spPr>
          <a:xfrm>
            <a:off x="61725" y="1726425"/>
            <a:ext cx="3838400" cy="1654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4"/>
          <p:cNvSpPr txBox="1"/>
          <p:nvPr>
            <p:ph type="title"/>
          </p:nvPr>
        </p:nvSpPr>
        <p:spPr>
          <a:xfrm>
            <a:off x="457200" y="137153"/>
            <a:ext cx="8229600" cy="8574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
                <a:solidFill>
                  <a:schemeClr val="dk1"/>
                </a:solidFill>
                <a:highlight>
                  <a:schemeClr val="accent1"/>
                </a:highlight>
                <a:latin typeface="Calibri"/>
                <a:ea typeface="Calibri"/>
                <a:cs typeface="Calibri"/>
                <a:sym typeface="Calibri"/>
              </a:rPr>
              <a:t>Optimization &amp; Risk Mitigation</a:t>
            </a:r>
            <a:endParaRPr>
              <a:highlight>
                <a:schemeClr val="accent1"/>
              </a:highlight>
            </a:endParaRPr>
          </a:p>
        </p:txBody>
      </p:sp>
      <p:sp>
        <p:nvSpPr>
          <p:cNvPr id="963" name="Google Shape;963;p164"/>
          <p:cNvSpPr txBox="1"/>
          <p:nvPr>
            <p:ph idx="1" type="body"/>
          </p:nvPr>
        </p:nvSpPr>
        <p:spPr>
          <a:xfrm>
            <a:off x="4342475" y="1049850"/>
            <a:ext cx="4650000" cy="3778200"/>
          </a:xfrm>
          <a:prstGeom prst="rect">
            <a:avLst/>
          </a:prstGeom>
          <a:noFill/>
          <a:ln>
            <a:noFill/>
          </a:ln>
        </p:spPr>
        <p:txBody>
          <a:bodyPr anchorCtr="0" anchor="t" bIns="45700" lIns="91425" spcFirstLastPara="1" rIns="91425" wrap="square" tIns="45700">
            <a:normAutofit/>
          </a:bodyPr>
          <a:lstStyle/>
          <a:p>
            <a:pPr indent="-228600" lvl="0" marL="342900" rtl="0" algn="l">
              <a:spcBef>
                <a:spcPts val="640"/>
              </a:spcBef>
              <a:spcAft>
                <a:spcPts val="0"/>
              </a:spcAft>
              <a:buClr>
                <a:schemeClr val="dk1"/>
              </a:buClr>
              <a:buSzPts val="1400"/>
              <a:buChar char="●"/>
            </a:pPr>
            <a:r>
              <a:rPr lang="en" sz="1400">
                <a:latin typeface="Calibri"/>
                <a:ea typeface="Calibri"/>
                <a:cs typeface="Calibri"/>
                <a:sym typeface="Calibri"/>
              </a:rPr>
              <a:t>Optimizations Performed:</a:t>
            </a:r>
            <a:endParaRPr sz="1400">
              <a:latin typeface="Calibri"/>
              <a:ea typeface="Calibri"/>
              <a:cs typeface="Calibri"/>
              <a:sym typeface="Calibri"/>
            </a:endParaRPr>
          </a:p>
          <a:p>
            <a:pPr indent="-260350" lvl="1" marL="742950" rtl="0" algn="l">
              <a:spcBef>
                <a:spcPts val="800"/>
              </a:spcBef>
              <a:spcAft>
                <a:spcPts val="0"/>
              </a:spcAft>
              <a:buClr>
                <a:schemeClr val="dk1"/>
              </a:buClr>
              <a:buSzPts val="1400"/>
              <a:buChar char="○"/>
            </a:pPr>
            <a:r>
              <a:rPr lang="en" sz="1400">
                <a:latin typeface="Calibri"/>
                <a:ea typeface="Calibri"/>
                <a:cs typeface="Calibri"/>
                <a:sym typeface="Calibri"/>
              </a:rPr>
              <a:t>YOLO v8</a:t>
            </a:r>
            <a:r>
              <a:rPr lang="en" sz="1400">
                <a:latin typeface="Calibri"/>
                <a:ea typeface="Calibri"/>
                <a:cs typeface="Calibri"/>
                <a:sym typeface="Calibri"/>
              </a:rPr>
              <a:t>-nano/tiny Models: Lightweight versions used for real-time inference.</a:t>
            </a:r>
            <a:endParaRPr sz="1400">
              <a:latin typeface="Calibri"/>
              <a:ea typeface="Calibri"/>
              <a:cs typeface="Calibri"/>
              <a:sym typeface="Calibri"/>
            </a:endParaRPr>
          </a:p>
          <a:p>
            <a:pPr indent="-260350" lvl="1" marL="742950" rtl="0" algn="l">
              <a:spcBef>
                <a:spcPts val="800"/>
              </a:spcBef>
              <a:spcAft>
                <a:spcPts val="0"/>
              </a:spcAft>
              <a:buClr>
                <a:schemeClr val="dk1"/>
              </a:buClr>
              <a:buSzPts val="1400"/>
              <a:buChar char="○"/>
            </a:pPr>
            <a:r>
              <a:rPr lang="en" sz="1400">
                <a:latin typeface="Calibri"/>
                <a:ea typeface="Calibri"/>
                <a:cs typeface="Calibri"/>
                <a:sym typeface="Calibri"/>
              </a:rPr>
              <a:t>Image Resolution Reduction: Lower input resolution to reduce inference time and memory usage.</a:t>
            </a:r>
            <a:endParaRPr sz="1400">
              <a:latin typeface="Calibri"/>
              <a:ea typeface="Calibri"/>
              <a:cs typeface="Calibri"/>
              <a:sym typeface="Calibri"/>
            </a:endParaRPr>
          </a:p>
          <a:p>
            <a:pPr indent="-228600" lvl="0" marL="342900" rtl="0" algn="l">
              <a:spcBef>
                <a:spcPts val="800"/>
              </a:spcBef>
              <a:spcAft>
                <a:spcPts val="0"/>
              </a:spcAft>
              <a:buClr>
                <a:schemeClr val="dk1"/>
              </a:buClr>
              <a:buSzPts val="1400"/>
              <a:buChar char="●"/>
            </a:pPr>
            <a:r>
              <a:rPr lang="en" sz="1400">
                <a:latin typeface="Calibri"/>
                <a:ea typeface="Calibri"/>
                <a:cs typeface="Calibri"/>
                <a:sym typeface="Calibri"/>
              </a:rPr>
              <a:t>Risk Mitigation Strategies:</a:t>
            </a:r>
            <a:endParaRPr sz="1400">
              <a:latin typeface="Calibri"/>
              <a:ea typeface="Calibri"/>
              <a:cs typeface="Calibri"/>
              <a:sym typeface="Calibri"/>
            </a:endParaRPr>
          </a:p>
          <a:p>
            <a:pPr indent="-260350" lvl="1" marL="742950" rtl="0" algn="l">
              <a:spcBef>
                <a:spcPts val="800"/>
              </a:spcBef>
              <a:spcAft>
                <a:spcPts val="0"/>
              </a:spcAft>
              <a:buClr>
                <a:schemeClr val="dk1"/>
              </a:buClr>
              <a:buSzPts val="1400"/>
              <a:buChar char="○"/>
            </a:pPr>
            <a:r>
              <a:rPr lang="en" sz="1400">
                <a:latin typeface="Calibri"/>
                <a:ea typeface="Calibri"/>
                <a:cs typeface="Calibri"/>
                <a:sym typeface="Calibri"/>
              </a:rPr>
              <a:t>Latency Issues: Isolated detection from critical navigation nodes; used asynchronous callbacks.</a:t>
            </a:r>
            <a:endParaRPr sz="1400">
              <a:latin typeface="Calibri"/>
              <a:ea typeface="Calibri"/>
              <a:cs typeface="Calibri"/>
              <a:sym typeface="Calibri"/>
            </a:endParaRPr>
          </a:p>
          <a:p>
            <a:pPr indent="-260350" lvl="1" marL="742950" rtl="0" algn="l">
              <a:spcBef>
                <a:spcPts val="800"/>
              </a:spcBef>
              <a:spcAft>
                <a:spcPts val="0"/>
              </a:spcAft>
              <a:buClr>
                <a:schemeClr val="dk1"/>
              </a:buClr>
              <a:buSzPts val="1400"/>
              <a:buChar char="○"/>
            </a:pPr>
            <a:r>
              <a:rPr lang="en" sz="1400">
                <a:latin typeface="Calibri"/>
                <a:ea typeface="Calibri"/>
                <a:cs typeface="Calibri"/>
                <a:sym typeface="Calibri"/>
              </a:rPr>
              <a:t>False Positives: Refined confidence thresholds and added non-target training data.</a:t>
            </a:r>
            <a:endParaRPr sz="1400">
              <a:latin typeface="Calibri"/>
              <a:ea typeface="Calibri"/>
              <a:cs typeface="Calibri"/>
              <a:sym typeface="Calibri"/>
            </a:endParaRPr>
          </a:p>
          <a:p>
            <a:pPr indent="0" lvl="0" marL="0" rtl="0" algn="l">
              <a:spcBef>
                <a:spcPts val="800"/>
              </a:spcBef>
              <a:spcAft>
                <a:spcPts val="800"/>
              </a:spcAft>
              <a:buNone/>
            </a:pPr>
            <a:r>
              <a:t/>
            </a:r>
            <a:endParaRPr sz="1400">
              <a:latin typeface="Calibri"/>
              <a:ea typeface="Calibri"/>
              <a:cs typeface="Calibri"/>
              <a:sym typeface="Calibri"/>
            </a:endParaRPr>
          </a:p>
        </p:txBody>
      </p:sp>
      <p:pic>
        <p:nvPicPr>
          <p:cNvPr id="964" name="Google Shape;964;p164"/>
          <p:cNvPicPr preferRelativeResize="0"/>
          <p:nvPr/>
        </p:nvPicPr>
        <p:blipFill rotWithShape="1">
          <a:blip r:embed="rId4">
            <a:alphaModFix/>
          </a:blip>
          <a:srcRect b="0" l="0" r="0" t="0"/>
          <a:stretch/>
        </p:blipFill>
        <p:spPr>
          <a:xfrm>
            <a:off x="395175" y="1283278"/>
            <a:ext cx="4037676" cy="26917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5"/>
          <p:cNvSpPr txBox="1"/>
          <p:nvPr>
            <p:ph type="title"/>
          </p:nvPr>
        </p:nvSpPr>
        <p:spPr>
          <a:xfrm>
            <a:off x="534075" y="0"/>
            <a:ext cx="8271600" cy="886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Goal 2</a:t>
            </a:r>
            <a:r>
              <a:rPr lang="en"/>
              <a:t>: Real-Time Coca-Cola Can Detection using YOLOv8 + ROS </a:t>
            </a:r>
            <a:endParaRPr/>
          </a:p>
        </p:txBody>
      </p:sp>
      <p:sp>
        <p:nvSpPr>
          <p:cNvPr id="970" name="Google Shape;970;p165"/>
          <p:cNvSpPr txBox="1"/>
          <p:nvPr>
            <p:ph idx="4294967295" type="body"/>
          </p:nvPr>
        </p:nvSpPr>
        <p:spPr>
          <a:xfrm>
            <a:off x="311700" y="1152475"/>
            <a:ext cx="4825500" cy="3896100"/>
          </a:xfrm>
          <a:prstGeom prst="rect">
            <a:avLst/>
          </a:prstGeom>
        </p:spPr>
        <p:txBody>
          <a:bodyPr anchorCtr="0" anchor="t" bIns="0" lIns="0" spcFirstLastPara="1" rIns="0" wrap="square" tIns="0">
            <a:noAutofit/>
          </a:bodyPr>
          <a:lstStyle/>
          <a:p>
            <a:pPr indent="-304800" lvl="0" marL="457200" rtl="0" algn="l">
              <a:spcBef>
                <a:spcPts val="1200"/>
              </a:spcBef>
              <a:spcAft>
                <a:spcPts val="0"/>
              </a:spcAft>
              <a:buClr>
                <a:srgbClr val="000000"/>
              </a:buClr>
              <a:buSzPts val="1200"/>
              <a:buChar char="●"/>
            </a:pPr>
            <a:r>
              <a:rPr b="1" lang="en" sz="1200">
                <a:solidFill>
                  <a:srgbClr val="000000"/>
                </a:solidFill>
              </a:rPr>
              <a:t>Goal Overview:</a:t>
            </a:r>
            <a:endParaRPr b="1"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Real-time detection of Coca-Cola cans on ROSMASTER X3</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Use YOLOv8 optimized for embedded hardware</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ROS + Docker-based system with GPU inference</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Output used to guide robotic actions</a:t>
            </a:r>
            <a:endParaRPr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How was the model developed?</a:t>
            </a:r>
            <a:endParaRPr b="1"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Based on </a:t>
            </a:r>
            <a:r>
              <a:rPr b="1" lang="en" sz="1200">
                <a:solidFill>
                  <a:srgbClr val="000000"/>
                </a:solidFill>
              </a:rPr>
              <a:t>YOLOv8s</a:t>
            </a:r>
            <a:r>
              <a:rPr lang="en" sz="1200">
                <a:solidFill>
                  <a:srgbClr val="000000"/>
                </a:solidFill>
              </a:rPr>
              <a:t> (speed-accuracy tradeoff)</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Fine-tuned on a custom multi-source dataset</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Used </a:t>
            </a:r>
            <a:r>
              <a:rPr b="1" lang="en" sz="1200">
                <a:solidFill>
                  <a:srgbClr val="000000"/>
                </a:solidFill>
              </a:rPr>
              <a:t>Ultralytics YOLOv8 Python API</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Dataset Composition:</a:t>
            </a:r>
            <a:endParaRPr b="1"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Combined 4 sources:</a:t>
            </a:r>
            <a:endParaRPr sz="1200">
              <a:solidFill>
                <a:srgbClr val="000000"/>
              </a:solidFill>
            </a:endParaRPr>
          </a:p>
          <a:p>
            <a:pPr indent="-304800" lvl="2" marL="1371600" rtl="0" algn="l">
              <a:spcBef>
                <a:spcPts val="0"/>
              </a:spcBef>
              <a:spcAft>
                <a:spcPts val="0"/>
              </a:spcAft>
              <a:buClr>
                <a:srgbClr val="000000"/>
              </a:buClr>
              <a:buSzPts val="1200"/>
              <a:buChar char="■"/>
            </a:pPr>
            <a:r>
              <a:rPr lang="en" sz="1200">
                <a:solidFill>
                  <a:srgbClr val="000000"/>
                </a:solidFill>
              </a:rPr>
              <a:t>Roboflow dataset</a:t>
            </a:r>
            <a:endParaRPr sz="1200">
              <a:solidFill>
                <a:srgbClr val="000000"/>
              </a:solidFill>
            </a:endParaRPr>
          </a:p>
          <a:p>
            <a:pPr indent="-304800" lvl="2" marL="1371600" rtl="0" algn="l">
              <a:spcBef>
                <a:spcPts val="0"/>
              </a:spcBef>
              <a:spcAft>
                <a:spcPts val="0"/>
              </a:spcAft>
              <a:buClr>
                <a:srgbClr val="000000"/>
              </a:buClr>
              <a:buSzPts val="1200"/>
              <a:buChar char="■"/>
            </a:pPr>
            <a:r>
              <a:rPr lang="en" sz="1200">
                <a:solidFill>
                  <a:srgbClr val="000000"/>
                </a:solidFill>
              </a:rPr>
              <a:t>Custom far-view images (hand-annotated)</a:t>
            </a:r>
            <a:endParaRPr sz="1200">
              <a:solidFill>
                <a:srgbClr val="000000"/>
              </a:solidFill>
            </a:endParaRPr>
          </a:p>
          <a:p>
            <a:pPr indent="-304800" lvl="2" marL="1371600" rtl="0" algn="l">
              <a:spcBef>
                <a:spcPts val="0"/>
              </a:spcBef>
              <a:spcAft>
                <a:spcPts val="0"/>
              </a:spcAft>
              <a:buClr>
                <a:srgbClr val="000000"/>
              </a:buClr>
              <a:buSzPts val="1200"/>
              <a:buChar char="■"/>
            </a:pPr>
            <a:r>
              <a:rPr lang="en" sz="1200">
                <a:solidFill>
                  <a:srgbClr val="000000"/>
                </a:solidFill>
              </a:rPr>
              <a:t>Synthetic data from Isaac Sim</a:t>
            </a:r>
            <a:endParaRPr sz="1200">
              <a:solidFill>
                <a:srgbClr val="000000"/>
              </a:solidFill>
            </a:endParaRPr>
          </a:p>
          <a:p>
            <a:pPr indent="-304800" lvl="2" marL="1371600" rtl="0" algn="l">
              <a:spcBef>
                <a:spcPts val="0"/>
              </a:spcBef>
              <a:spcAft>
                <a:spcPts val="0"/>
              </a:spcAft>
              <a:buClr>
                <a:srgbClr val="000000"/>
              </a:buClr>
              <a:buSzPts val="1200"/>
              <a:buChar char="■"/>
            </a:pPr>
            <a:r>
              <a:rPr lang="en" sz="1200">
                <a:solidFill>
                  <a:srgbClr val="000000"/>
                </a:solidFill>
              </a:rPr>
              <a:t>Augmented images (zoom, lighting, blur, etc.)</a:t>
            </a:r>
            <a:br>
              <a:rPr b="1" lang="en" sz="1200">
                <a:solidFill>
                  <a:srgbClr val="000000"/>
                </a:solidFill>
              </a:rPr>
            </a:br>
            <a:endParaRPr b="1" sz="1200">
              <a:solidFill>
                <a:srgbClr val="000000"/>
              </a:solidFill>
            </a:endParaRPr>
          </a:p>
          <a:p>
            <a:pPr indent="0" lvl="0" marL="0" rtl="0" algn="l">
              <a:spcBef>
                <a:spcPts val="1200"/>
              </a:spcBef>
              <a:spcAft>
                <a:spcPts val="0"/>
              </a:spcAft>
              <a:buNone/>
            </a:pPr>
            <a:r>
              <a:t/>
            </a:r>
            <a:endParaRPr b="1" sz="1100">
              <a:solidFill>
                <a:srgbClr val="000000"/>
              </a:solidFill>
            </a:endParaRPr>
          </a:p>
          <a:p>
            <a:pPr indent="0" lvl="0" marL="0" rtl="0" algn="l">
              <a:spcBef>
                <a:spcPts val="1200"/>
              </a:spcBef>
              <a:spcAft>
                <a:spcPts val="0"/>
              </a:spcAft>
              <a:buNone/>
            </a:pPr>
            <a:br>
              <a:rPr lang="en" sz="1100">
                <a:solidFill>
                  <a:srgbClr val="000000"/>
                </a:solidFill>
              </a:rPr>
            </a:br>
            <a:endParaRPr sz="1200">
              <a:solidFill>
                <a:srgbClr val="000000"/>
              </a:solidFill>
            </a:endParaRPr>
          </a:p>
          <a:p>
            <a:pPr indent="0" lvl="0" marL="0" rtl="0" algn="l">
              <a:spcBef>
                <a:spcPts val="1200"/>
              </a:spcBef>
              <a:spcAft>
                <a:spcPts val="0"/>
              </a:spcAft>
              <a:buNone/>
            </a:pPr>
            <a:r>
              <a:t/>
            </a:r>
            <a:endParaRPr sz="1200">
              <a:solidFill>
                <a:srgbClr val="000000"/>
              </a:solidFill>
            </a:endParaRPr>
          </a:p>
          <a:p>
            <a:pPr indent="0" lvl="0" marL="0" rtl="0" algn="l">
              <a:spcBef>
                <a:spcPts val="1200"/>
              </a:spcBef>
              <a:spcAft>
                <a:spcPts val="0"/>
              </a:spcAft>
              <a:buNone/>
            </a:pPr>
            <a:r>
              <a:t/>
            </a:r>
            <a:endParaRPr sz="1200">
              <a:solidFill>
                <a:srgbClr val="000000"/>
              </a:solidFill>
            </a:endParaRPr>
          </a:p>
          <a:p>
            <a:pPr indent="0" lvl="0" marL="0" rtl="0" algn="l">
              <a:spcBef>
                <a:spcPts val="1200"/>
              </a:spcBef>
              <a:spcAft>
                <a:spcPts val="0"/>
              </a:spcAft>
              <a:buNone/>
            </a:pPr>
            <a:br>
              <a:rPr lang="en" sz="1200">
                <a:solidFill>
                  <a:srgbClr val="000000"/>
                </a:solidFill>
              </a:rPr>
            </a:br>
            <a:endParaRPr sz="1200">
              <a:solidFill>
                <a:srgbClr val="000000"/>
              </a:solidFill>
            </a:endParaRPr>
          </a:p>
          <a:p>
            <a:pPr indent="0" lvl="0" marL="0" rtl="0" algn="l">
              <a:spcBef>
                <a:spcPts val="1200"/>
              </a:spcBef>
              <a:spcAft>
                <a:spcPts val="0"/>
              </a:spcAft>
              <a:buNone/>
            </a:pPr>
            <a:br>
              <a:rPr lang="en" sz="1200">
                <a:solidFill>
                  <a:srgbClr val="000000"/>
                </a:solidFill>
              </a:rPr>
            </a:br>
            <a:br>
              <a:rPr lang="en" sz="1200">
                <a:solidFill>
                  <a:srgbClr val="000000"/>
                </a:solidFill>
              </a:rPr>
            </a:br>
            <a:endParaRPr sz="1200">
              <a:solidFill>
                <a:srgbClr val="000000"/>
              </a:solidFill>
            </a:endParaRPr>
          </a:p>
          <a:p>
            <a:pPr indent="0" lvl="0" marL="0" rtl="0" algn="l">
              <a:spcBef>
                <a:spcPts val="1200"/>
              </a:spcBef>
              <a:spcAft>
                <a:spcPts val="0"/>
              </a:spcAft>
              <a:buNone/>
            </a:pPr>
            <a:r>
              <a:t/>
            </a:r>
            <a:endParaRPr sz="1200">
              <a:solidFill>
                <a:srgbClr val="000000"/>
              </a:solidFill>
            </a:endParaRPr>
          </a:p>
          <a:p>
            <a:pPr indent="0" lvl="0" marL="0" rtl="0" algn="l">
              <a:spcBef>
                <a:spcPts val="1200"/>
              </a:spcBef>
              <a:spcAft>
                <a:spcPts val="800"/>
              </a:spcAft>
              <a:buNone/>
            </a:pPr>
            <a:r>
              <a:t/>
            </a:r>
            <a:endParaRPr sz="1200"/>
          </a:p>
        </p:txBody>
      </p:sp>
      <p:pic>
        <p:nvPicPr>
          <p:cNvPr id="971" name="Google Shape;971;p165" title="WhatsApp Image 2025-05-01 at 21.51.48.jpeg"/>
          <p:cNvPicPr preferRelativeResize="0"/>
          <p:nvPr/>
        </p:nvPicPr>
        <p:blipFill rotWithShape="1">
          <a:blip r:embed="rId4">
            <a:alphaModFix/>
          </a:blip>
          <a:srcRect b="0" l="0" r="64902" t="0"/>
          <a:stretch/>
        </p:blipFill>
        <p:spPr>
          <a:xfrm>
            <a:off x="5137200" y="928278"/>
            <a:ext cx="1927648" cy="1733453"/>
          </a:xfrm>
          <a:prstGeom prst="rect">
            <a:avLst/>
          </a:prstGeom>
          <a:noFill/>
          <a:ln>
            <a:noFill/>
          </a:ln>
        </p:spPr>
      </p:pic>
      <p:sp>
        <p:nvSpPr>
          <p:cNvPr id="972" name="Google Shape;972;p165"/>
          <p:cNvSpPr txBox="1"/>
          <p:nvPr/>
        </p:nvSpPr>
        <p:spPr>
          <a:xfrm>
            <a:off x="5105775" y="2515775"/>
            <a:ext cx="1990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Synthetic data</a:t>
            </a:r>
            <a:endParaRPr sz="900">
              <a:solidFill>
                <a:schemeClr val="dk1"/>
              </a:solidFill>
            </a:endParaRPr>
          </a:p>
        </p:txBody>
      </p:sp>
      <p:pic>
        <p:nvPicPr>
          <p:cNvPr id="973" name="Google Shape;973;p165"/>
          <p:cNvPicPr preferRelativeResize="0"/>
          <p:nvPr/>
        </p:nvPicPr>
        <p:blipFill>
          <a:blip r:embed="rId5">
            <a:alphaModFix/>
          </a:blip>
          <a:stretch>
            <a:fillRect/>
          </a:stretch>
        </p:blipFill>
        <p:spPr>
          <a:xfrm>
            <a:off x="7212825" y="928275"/>
            <a:ext cx="1853875" cy="1853875"/>
          </a:xfrm>
          <a:prstGeom prst="rect">
            <a:avLst/>
          </a:prstGeom>
          <a:noFill/>
          <a:ln>
            <a:noFill/>
          </a:ln>
        </p:spPr>
      </p:pic>
      <p:sp>
        <p:nvSpPr>
          <p:cNvPr id="974" name="Google Shape;974;p165"/>
          <p:cNvSpPr txBox="1"/>
          <p:nvPr/>
        </p:nvSpPr>
        <p:spPr>
          <a:xfrm>
            <a:off x="7144513" y="2696075"/>
            <a:ext cx="1990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Custom images (hand-annotated)</a:t>
            </a:r>
            <a:endParaRPr sz="900">
              <a:solidFill>
                <a:schemeClr val="dk1"/>
              </a:solidFill>
            </a:endParaRPr>
          </a:p>
        </p:txBody>
      </p:sp>
      <p:pic>
        <p:nvPicPr>
          <p:cNvPr id="975" name="Google Shape;975;p165"/>
          <p:cNvPicPr preferRelativeResize="0"/>
          <p:nvPr/>
        </p:nvPicPr>
        <p:blipFill>
          <a:blip r:embed="rId6">
            <a:alphaModFix/>
          </a:blip>
          <a:stretch>
            <a:fillRect/>
          </a:stretch>
        </p:blipFill>
        <p:spPr>
          <a:xfrm>
            <a:off x="5993650" y="3019175"/>
            <a:ext cx="1819525" cy="1819525"/>
          </a:xfrm>
          <a:prstGeom prst="rect">
            <a:avLst/>
          </a:prstGeom>
          <a:noFill/>
          <a:ln>
            <a:noFill/>
          </a:ln>
        </p:spPr>
      </p:pic>
      <p:sp>
        <p:nvSpPr>
          <p:cNvPr id="976" name="Google Shape;976;p165"/>
          <p:cNvSpPr txBox="1"/>
          <p:nvPr/>
        </p:nvSpPr>
        <p:spPr>
          <a:xfrm>
            <a:off x="5870450" y="4785575"/>
            <a:ext cx="1990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Roboflow </a:t>
            </a:r>
            <a:endParaRPr sz="9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5 Official ASU presentation template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